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9" r:id="rId4"/>
    <p:sldId id="261" r:id="rId5"/>
    <p:sldId id="276" r:id="rId6"/>
    <p:sldId id="260" r:id="rId7"/>
    <p:sldId id="262" r:id="rId8"/>
    <p:sldId id="278" r:id="rId9"/>
    <p:sldId id="263" r:id="rId10"/>
    <p:sldId id="275" r:id="rId11"/>
    <p:sldId id="265" r:id="rId12"/>
    <p:sldId id="266" r:id="rId13"/>
    <p:sldId id="273" r:id="rId14"/>
    <p:sldId id="267" r:id="rId15"/>
    <p:sldId id="268" r:id="rId16"/>
    <p:sldId id="269" r:id="rId17"/>
    <p:sldId id="271" r:id="rId18"/>
    <p:sldId id="272" r:id="rId19"/>
    <p:sldId id="274" r:id="rId20"/>
    <p:sldId id="277" r:id="rId21"/>
    <p:sldId id="296" r:id="rId22"/>
    <p:sldId id="279" r:id="rId23"/>
    <p:sldId id="286" r:id="rId24"/>
    <p:sldId id="285" r:id="rId25"/>
    <p:sldId id="295" r:id="rId26"/>
    <p:sldId id="284" r:id="rId27"/>
    <p:sldId id="283" r:id="rId28"/>
    <p:sldId id="282" r:id="rId29"/>
    <p:sldId id="293" r:id="rId30"/>
    <p:sldId id="294" r:id="rId31"/>
    <p:sldId id="281" r:id="rId32"/>
    <p:sldId id="280" r:id="rId33"/>
    <p:sldId id="288" r:id="rId34"/>
    <p:sldId id="292" r:id="rId35"/>
    <p:sldId id="291" r:id="rId36"/>
    <p:sldId id="270" r:id="rId37"/>
    <p:sldId id="297" r:id="rId38"/>
    <p:sldId id="264" r:id="rId39"/>
    <p:sldId id="258"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8F0F"/>
    <a:srgbClr val="21BE04"/>
    <a:srgbClr val="4465FF"/>
    <a:srgbClr val="F04185"/>
    <a:srgbClr val="04A2B9"/>
    <a:srgbClr val="3C8B96"/>
    <a:srgbClr val="FFC000"/>
    <a:srgbClr val="FFA7CF"/>
    <a:srgbClr val="F32976"/>
    <a:srgbClr val="FF117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66" autoAdjust="0"/>
    <p:restoredTop sz="94660"/>
  </p:normalViewPr>
  <p:slideViewPr>
    <p:cSldViewPr snapToGrid="0">
      <p:cViewPr varScale="1">
        <p:scale>
          <a:sx n="82" d="100"/>
          <a:sy n="82" d="100"/>
        </p:scale>
        <p:origin x="600" y="6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10B3A372-BE42-451E-B14C-5FF9C6C0F46F}" type="datetimeFigureOut">
              <a:rPr lang="en-IN" smtClean="0"/>
              <a:pPr/>
              <a:t>02-03-2024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1B8729A-A80B-48B4-A1F8-161E6CCF1013}" type="slidenum">
              <a:rPr lang="en-IN" smtClean="0"/>
              <a:pPr/>
              <a:t>‹#›</a:t>
            </a:fld>
            <a:endParaRPr lang="en-IN"/>
          </a:p>
        </p:txBody>
      </p:sp>
    </p:spTree>
    <p:extLst>
      <p:ext uri="{BB962C8B-B14F-4D97-AF65-F5344CB8AC3E}">
        <p14:creationId xmlns:p14="http://schemas.microsoft.com/office/powerpoint/2010/main" val="203322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10B3A372-BE42-451E-B14C-5FF9C6C0F46F}" type="datetimeFigureOut">
              <a:rPr lang="en-IN" smtClean="0"/>
              <a:pPr/>
              <a:t>02-03-2024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1B8729A-A80B-48B4-A1F8-161E6CCF1013}" type="slidenum">
              <a:rPr lang="en-IN" smtClean="0"/>
              <a:pPr/>
              <a:t>‹#›</a:t>
            </a:fld>
            <a:endParaRPr lang="en-IN"/>
          </a:p>
        </p:txBody>
      </p:sp>
    </p:spTree>
    <p:extLst>
      <p:ext uri="{BB962C8B-B14F-4D97-AF65-F5344CB8AC3E}">
        <p14:creationId xmlns:p14="http://schemas.microsoft.com/office/powerpoint/2010/main" val="20626841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10B3A372-BE42-451E-B14C-5FF9C6C0F46F}" type="datetimeFigureOut">
              <a:rPr lang="en-IN" smtClean="0"/>
              <a:pPr/>
              <a:t>02-03-2024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1B8729A-A80B-48B4-A1F8-161E6CCF1013}" type="slidenum">
              <a:rPr lang="en-IN" smtClean="0"/>
              <a:pPr/>
              <a:t>‹#›</a:t>
            </a:fld>
            <a:endParaRPr lang="en-IN"/>
          </a:p>
        </p:txBody>
      </p:sp>
    </p:spTree>
    <p:extLst>
      <p:ext uri="{BB962C8B-B14F-4D97-AF65-F5344CB8AC3E}">
        <p14:creationId xmlns:p14="http://schemas.microsoft.com/office/powerpoint/2010/main" val="770386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10B3A372-BE42-451E-B14C-5FF9C6C0F46F}" type="datetimeFigureOut">
              <a:rPr lang="en-IN" smtClean="0"/>
              <a:pPr/>
              <a:t>02-03-2024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1B8729A-A80B-48B4-A1F8-161E6CCF1013}" type="slidenum">
              <a:rPr lang="en-IN" smtClean="0"/>
              <a:pPr/>
              <a:t>‹#›</a:t>
            </a:fld>
            <a:endParaRPr lang="en-IN"/>
          </a:p>
        </p:txBody>
      </p:sp>
    </p:spTree>
    <p:extLst>
      <p:ext uri="{BB962C8B-B14F-4D97-AF65-F5344CB8AC3E}">
        <p14:creationId xmlns:p14="http://schemas.microsoft.com/office/powerpoint/2010/main" val="35187592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10B3A372-BE42-451E-B14C-5FF9C6C0F46F}" type="datetimeFigureOut">
              <a:rPr lang="en-IN" smtClean="0"/>
              <a:pPr/>
              <a:t>02-03-2024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1B8729A-A80B-48B4-A1F8-161E6CCF1013}" type="slidenum">
              <a:rPr lang="en-IN" smtClean="0"/>
              <a:pPr/>
              <a:t>‹#›</a:t>
            </a:fld>
            <a:endParaRPr lang="en-IN"/>
          </a:p>
        </p:txBody>
      </p:sp>
    </p:spTree>
    <p:extLst>
      <p:ext uri="{BB962C8B-B14F-4D97-AF65-F5344CB8AC3E}">
        <p14:creationId xmlns:p14="http://schemas.microsoft.com/office/powerpoint/2010/main" val="41427035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fld id="{10B3A372-BE42-451E-B14C-5FF9C6C0F46F}" type="datetimeFigureOut">
              <a:rPr lang="en-IN" smtClean="0"/>
              <a:pPr/>
              <a:t>02-03-2024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1B8729A-A80B-48B4-A1F8-161E6CCF1013}" type="slidenum">
              <a:rPr lang="en-IN" smtClean="0"/>
              <a:pPr/>
              <a:t>‹#›</a:t>
            </a:fld>
            <a:endParaRPr lang="en-IN"/>
          </a:p>
        </p:txBody>
      </p:sp>
    </p:spTree>
    <p:extLst>
      <p:ext uri="{BB962C8B-B14F-4D97-AF65-F5344CB8AC3E}">
        <p14:creationId xmlns:p14="http://schemas.microsoft.com/office/powerpoint/2010/main" val="6725614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fld id="{10B3A372-BE42-451E-B14C-5FF9C6C0F46F}" type="datetimeFigureOut">
              <a:rPr lang="en-IN" smtClean="0"/>
              <a:pPr/>
              <a:t>02-03-2024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61B8729A-A80B-48B4-A1F8-161E6CCF1013}" type="slidenum">
              <a:rPr lang="en-IN" smtClean="0"/>
              <a:pPr/>
              <a:t>‹#›</a:t>
            </a:fld>
            <a:endParaRPr lang="en-IN"/>
          </a:p>
        </p:txBody>
      </p:sp>
    </p:spTree>
    <p:extLst>
      <p:ext uri="{BB962C8B-B14F-4D97-AF65-F5344CB8AC3E}">
        <p14:creationId xmlns:p14="http://schemas.microsoft.com/office/powerpoint/2010/main" val="13686533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10B3A372-BE42-451E-B14C-5FF9C6C0F46F}" type="datetimeFigureOut">
              <a:rPr lang="en-IN" smtClean="0"/>
              <a:pPr/>
              <a:t>02-03-2024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61B8729A-A80B-48B4-A1F8-161E6CCF1013}" type="slidenum">
              <a:rPr lang="en-IN" smtClean="0"/>
              <a:pPr/>
              <a:t>‹#›</a:t>
            </a:fld>
            <a:endParaRPr lang="en-IN"/>
          </a:p>
        </p:txBody>
      </p:sp>
    </p:spTree>
    <p:extLst>
      <p:ext uri="{BB962C8B-B14F-4D97-AF65-F5344CB8AC3E}">
        <p14:creationId xmlns:p14="http://schemas.microsoft.com/office/powerpoint/2010/main" val="32642760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0B3A372-BE42-451E-B14C-5FF9C6C0F46F}" type="datetimeFigureOut">
              <a:rPr lang="en-IN" smtClean="0"/>
              <a:pPr/>
              <a:t>02-03-2024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61B8729A-A80B-48B4-A1F8-161E6CCF1013}" type="slidenum">
              <a:rPr lang="en-IN" smtClean="0"/>
              <a:pPr/>
              <a:t>‹#›</a:t>
            </a:fld>
            <a:endParaRPr lang="en-IN"/>
          </a:p>
        </p:txBody>
      </p:sp>
    </p:spTree>
    <p:extLst>
      <p:ext uri="{BB962C8B-B14F-4D97-AF65-F5344CB8AC3E}">
        <p14:creationId xmlns:p14="http://schemas.microsoft.com/office/powerpoint/2010/main" val="3320295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10B3A372-BE42-451E-B14C-5FF9C6C0F46F}" type="datetimeFigureOut">
              <a:rPr lang="en-IN" smtClean="0"/>
              <a:pPr/>
              <a:t>02-03-2024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1B8729A-A80B-48B4-A1F8-161E6CCF1013}" type="slidenum">
              <a:rPr lang="en-IN" smtClean="0"/>
              <a:pPr/>
              <a:t>‹#›</a:t>
            </a:fld>
            <a:endParaRPr lang="en-IN"/>
          </a:p>
        </p:txBody>
      </p:sp>
    </p:spTree>
    <p:extLst>
      <p:ext uri="{BB962C8B-B14F-4D97-AF65-F5344CB8AC3E}">
        <p14:creationId xmlns:p14="http://schemas.microsoft.com/office/powerpoint/2010/main" val="3985872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10B3A372-BE42-451E-B14C-5FF9C6C0F46F}" type="datetimeFigureOut">
              <a:rPr lang="en-IN" smtClean="0"/>
              <a:pPr/>
              <a:t>02-03-2024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1B8729A-A80B-48B4-A1F8-161E6CCF1013}" type="slidenum">
              <a:rPr lang="en-IN" smtClean="0"/>
              <a:pPr/>
              <a:t>‹#›</a:t>
            </a:fld>
            <a:endParaRPr lang="en-IN"/>
          </a:p>
        </p:txBody>
      </p:sp>
    </p:spTree>
    <p:extLst>
      <p:ext uri="{BB962C8B-B14F-4D97-AF65-F5344CB8AC3E}">
        <p14:creationId xmlns:p14="http://schemas.microsoft.com/office/powerpoint/2010/main" val="37779750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0B3A372-BE42-451E-B14C-5FF9C6C0F46F}" type="datetimeFigureOut">
              <a:rPr lang="en-IN" smtClean="0"/>
              <a:pPr/>
              <a:t>02-03-2024</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1B8729A-A80B-48B4-A1F8-161E6CCF1013}" type="slidenum">
              <a:rPr lang="en-IN" smtClean="0"/>
              <a:pPr/>
              <a:t>‹#›</a:t>
            </a:fld>
            <a:endParaRPr lang="en-IN"/>
          </a:p>
        </p:txBody>
      </p:sp>
    </p:spTree>
    <p:extLst>
      <p:ext uri="{BB962C8B-B14F-4D97-AF65-F5344CB8AC3E}">
        <p14:creationId xmlns:p14="http://schemas.microsoft.com/office/powerpoint/2010/main" val="185436847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jpeg"/><Relationship Id="rId1" Type="http://schemas.openxmlformats.org/officeDocument/2006/relationships/slideLayout" Target="../slideLayouts/slideLayout2.xml"/><Relationship Id="rId4" Type="http://schemas.microsoft.com/office/2007/relationships/hdphoto" Target="../media/hdphoto1.wdp"/></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jpeg"/><Relationship Id="rId1" Type="http://schemas.openxmlformats.org/officeDocument/2006/relationships/slideLayout" Target="../slideLayouts/slideLayout2.xml"/><Relationship Id="rId4" Type="http://schemas.microsoft.com/office/2007/relationships/hdphoto" Target="../media/hdphoto1.wdp"/></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374280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object 3"/>
          <p:cNvSpPr txBox="1">
            <a:spLocks noGrp="1"/>
          </p:cNvSpPr>
          <p:nvPr>
            <p:ph type="title"/>
          </p:nvPr>
        </p:nvSpPr>
        <p:spPr>
          <a:xfrm>
            <a:off x="534259" y="309562"/>
            <a:ext cx="3898948" cy="382156"/>
          </a:xfrm>
          <a:prstGeom prst="rect">
            <a:avLst/>
          </a:prstGeom>
        </p:spPr>
        <p:txBody>
          <a:bodyPr vert="horz" wrap="square" lIns="0" tIns="12700" rIns="0" bIns="0" rtlCol="0">
            <a:spAutoFit/>
          </a:bodyPr>
          <a:lstStyle/>
          <a:p>
            <a:pPr marL="12700">
              <a:lnSpc>
                <a:spcPct val="100000"/>
              </a:lnSpc>
              <a:spcBef>
                <a:spcPts val="100"/>
              </a:spcBef>
            </a:pPr>
            <a:r>
              <a:rPr lang="en-IN" sz="2400" dirty="0">
                <a:solidFill>
                  <a:srgbClr val="04A2B9"/>
                </a:solidFill>
                <a:latin typeface="Proxima Nova"/>
              </a:rPr>
              <a:t>Literature Survey</a:t>
            </a:r>
            <a:endParaRPr sz="2400" dirty="0">
              <a:latin typeface="Proxima Nova"/>
            </a:endParaRPr>
          </a:p>
        </p:txBody>
      </p:sp>
      <p:sp>
        <p:nvSpPr>
          <p:cNvPr id="3" name="TextBox 2">
            <a:extLst>
              <a:ext uri="{FF2B5EF4-FFF2-40B4-BE49-F238E27FC236}">
                <a16:creationId xmlns:a16="http://schemas.microsoft.com/office/drawing/2014/main" id="{8B7F29D8-2AA4-A544-5EBE-76765A06E0D4}"/>
              </a:ext>
            </a:extLst>
          </p:cNvPr>
          <p:cNvSpPr txBox="1"/>
          <p:nvPr/>
        </p:nvSpPr>
        <p:spPr>
          <a:xfrm>
            <a:off x="595062" y="1622704"/>
            <a:ext cx="11001876" cy="4135106"/>
          </a:xfrm>
          <a:prstGeom prst="rect">
            <a:avLst/>
          </a:prstGeom>
          <a:noFill/>
        </p:spPr>
        <p:txBody>
          <a:bodyPr wrap="square" rtlCol="0">
            <a:spAutoFit/>
          </a:bodyPr>
          <a:lstStyle/>
          <a:p>
            <a:pPr marL="285750" indent="-285750" algn="l">
              <a:lnSpc>
                <a:spcPct val="250000"/>
              </a:lnSpc>
              <a:buFont typeface="Arial" panose="020B0604020202020204" pitchFamily="34" charset="0"/>
              <a:buChar char="•"/>
            </a:pPr>
            <a:r>
              <a:rPr lang="en-HK" b="1" i="0" dirty="0">
                <a:solidFill>
                  <a:srgbClr val="374151"/>
                </a:solidFill>
                <a:effectLst/>
                <a:latin typeface="Söhne"/>
              </a:rPr>
              <a:t>Calendly.com:</a:t>
            </a:r>
            <a:r>
              <a:rPr lang="en-HK" dirty="0">
                <a:solidFill>
                  <a:srgbClr val="374151"/>
                </a:solidFill>
                <a:latin typeface="Söhne"/>
              </a:rPr>
              <a:t> </a:t>
            </a:r>
            <a:r>
              <a:rPr lang="en-HK" b="0" i="0" dirty="0">
                <a:solidFill>
                  <a:srgbClr val="374151"/>
                </a:solidFill>
                <a:effectLst/>
                <a:latin typeface="Söhne"/>
              </a:rPr>
              <a:t>Streamlined scheduling tool; inspiration for efficient task management in LearnSync.</a:t>
            </a:r>
          </a:p>
          <a:p>
            <a:pPr marL="285750" indent="-285750" algn="l">
              <a:lnSpc>
                <a:spcPct val="250000"/>
              </a:lnSpc>
              <a:buFont typeface="Arial" panose="020B0604020202020204" pitchFamily="34" charset="0"/>
              <a:buChar char="•"/>
            </a:pPr>
            <a:r>
              <a:rPr lang="en-HK" b="1" i="0" dirty="0">
                <a:solidFill>
                  <a:srgbClr val="374151"/>
                </a:solidFill>
                <a:effectLst/>
                <a:latin typeface="Söhne"/>
              </a:rPr>
              <a:t>Google Keep:</a:t>
            </a:r>
            <a:r>
              <a:rPr lang="en-HK" dirty="0">
                <a:solidFill>
                  <a:srgbClr val="374151"/>
                </a:solidFill>
                <a:latin typeface="Söhne"/>
              </a:rPr>
              <a:t> </a:t>
            </a:r>
            <a:r>
              <a:rPr lang="en-HK" b="0" i="0" dirty="0">
                <a:solidFill>
                  <a:srgbClr val="374151"/>
                </a:solidFill>
                <a:effectLst/>
                <a:latin typeface="Söhne"/>
              </a:rPr>
              <a:t>Note-taking simplicity; influence on intuitive task organization in LearnSync.</a:t>
            </a:r>
          </a:p>
          <a:p>
            <a:pPr marL="285750" indent="-285750" algn="l">
              <a:lnSpc>
                <a:spcPct val="250000"/>
              </a:lnSpc>
              <a:buFont typeface="Arial" panose="020B0604020202020204" pitchFamily="34" charset="0"/>
              <a:buChar char="•"/>
            </a:pPr>
            <a:r>
              <a:rPr lang="en-HK" b="1" i="0" dirty="0" err="1">
                <a:solidFill>
                  <a:srgbClr val="374151"/>
                </a:solidFill>
                <a:effectLst/>
                <a:latin typeface="Söhne"/>
              </a:rPr>
              <a:t>AnkiNotes</a:t>
            </a:r>
            <a:r>
              <a:rPr lang="en-HK" b="1" i="0" dirty="0">
                <a:solidFill>
                  <a:srgbClr val="374151"/>
                </a:solidFill>
                <a:effectLst/>
                <a:latin typeface="Söhne"/>
              </a:rPr>
              <a:t>:</a:t>
            </a:r>
            <a:r>
              <a:rPr lang="en-HK" dirty="0">
                <a:solidFill>
                  <a:srgbClr val="374151"/>
                </a:solidFill>
                <a:latin typeface="Söhne"/>
              </a:rPr>
              <a:t> </a:t>
            </a:r>
            <a:r>
              <a:rPr lang="en-HK" b="0" i="0" dirty="0">
                <a:solidFill>
                  <a:srgbClr val="374151"/>
                </a:solidFill>
                <a:effectLst/>
                <a:latin typeface="Söhne"/>
              </a:rPr>
              <a:t>Spaced repetition pioneer; guides memory optimization in LearnSync's scheduler.</a:t>
            </a:r>
          </a:p>
          <a:p>
            <a:pPr marL="285750" indent="-285750" algn="l">
              <a:lnSpc>
                <a:spcPct val="250000"/>
              </a:lnSpc>
              <a:buFont typeface="Arial" panose="020B0604020202020204" pitchFamily="34" charset="0"/>
              <a:buChar char="•"/>
            </a:pPr>
            <a:r>
              <a:rPr lang="en-HK" b="1" i="0" dirty="0">
                <a:solidFill>
                  <a:srgbClr val="374151"/>
                </a:solidFill>
                <a:effectLst/>
                <a:latin typeface="Söhne"/>
              </a:rPr>
              <a:t>Pomofocus.io:</a:t>
            </a:r>
            <a:r>
              <a:rPr lang="en-HK" dirty="0">
                <a:solidFill>
                  <a:srgbClr val="374151"/>
                </a:solidFill>
                <a:latin typeface="Söhne"/>
              </a:rPr>
              <a:t> </a:t>
            </a:r>
            <a:r>
              <a:rPr lang="en-HK" b="0" i="0" dirty="0">
                <a:solidFill>
                  <a:srgbClr val="374151"/>
                </a:solidFill>
                <a:effectLst/>
                <a:latin typeface="Söhne"/>
              </a:rPr>
              <a:t>Pomodoro technique integration; inspiration for time management in LearnSync.</a:t>
            </a:r>
          </a:p>
          <a:p>
            <a:pPr marL="285750" indent="-285750" algn="l">
              <a:lnSpc>
                <a:spcPct val="250000"/>
              </a:lnSpc>
              <a:buFont typeface="Arial" panose="020B0604020202020204" pitchFamily="34" charset="0"/>
              <a:buChar char="•"/>
            </a:pPr>
            <a:r>
              <a:rPr lang="en-HK" b="1" i="0" dirty="0" err="1">
                <a:solidFill>
                  <a:srgbClr val="374151"/>
                </a:solidFill>
                <a:effectLst/>
                <a:latin typeface="Söhne"/>
              </a:rPr>
              <a:t>Unacademy</a:t>
            </a:r>
            <a:r>
              <a:rPr lang="en-HK" b="1" i="0" dirty="0">
                <a:solidFill>
                  <a:srgbClr val="374151"/>
                </a:solidFill>
                <a:effectLst/>
                <a:latin typeface="Söhne"/>
              </a:rPr>
              <a:t>:</a:t>
            </a:r>
            <a:r>
              <a:rPr lang="en-HK" dirty="0">
                <a:solidFill>
                  <a:srgbClr val="374151"/>
                </a:solidFill>
                <a:latin typeface="Söhne"/>
              </a:rPr>
              <a:t> </a:t>
            </a:r>
            <a:r>
              <a:rPr lang="en-HK" b="0" i="0" dirty="0">
                <a:solidFill>
                  <a:srgbClr val="374151"/>
                </a:solidFill>
                <a:effectLst/>
                <a:latin typeface="Söhne"/>
              </a:rPr>
              <a:t>E-learning platform; motivates LearnSync's educational focus and community engagement.</a:t>
            </a:r>
          </a:p>
          <a:p>
            <a:pPr marL="285750" indent="-285750" algn="l">
              <a:lnSpc>
                <a:spcPct val="250000"/>
              </a:lnSpc>
              <a:buFont typeface="Arial" panose="020B0604020202020204" pitchFamily="34" charset="0"/>
              <a:buChar char="•"/>
            </a:pPr>
            <a:r>
              <a:rPr lang="en-HK" b="1" i="0" dirty="0">
                <a:solidFill>
                  <a:srgbClr val="374151"/>
                </a:solidFill>
                <a:effectLst/>
                <a:latin typeface="Söhne"/>
              </a:rPr>
              <a:t>Snapchat:</a:t>
            </a:r>
            <a:r>
              <a:rPr lang="en-HK" dirty="0">
                <a:solidFill>
                  <a:srgbClr val="374151"/>
                </a:solidFill>
                <a:latin typeface="Söhne"/>
              </a:rPr>
              <a:t> </a:t>
            </a:r>
            <a:r>
              <a:rPr lang="en-HK" b="0" i="0" dirty="0">
                <a:solidFill>
                  <a:srgbClr val="374151"/>
                </a:solidFill>
                <a:effectLst/>
                <a:latin typeface="Söhne"/>
              </a:rPr>
              <a:t>Social interaction model; influences LearnSync's collaborative features and engagement</a:t>
            </a:r>
          </a:p>
        </p:txBody>
      </p:sp>
    </p:spTree>
    <p:extLst>
      <p:ext uri="{BB962C8B-B14F-4D97-AF65-F5344CB8AC3E}">
        <p14:creationId xmlns:p14="http://schemas.microsoft.com/office/powerpoint/2010/main" val="16041614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object 3"/>
          <p:cNvSpPr txBox="1">
            <a:spLocks noGrp="1"/>
          </p:cNvSpPr>
          <p:nvPr>
            <p:ph type="title"/>
          </p:nvPr>
        </p:nvSpPr>
        <p:spPr>
          <a:xfrm>
            <a:off x="534257" y="309562"/>
            <a:ext cx="7148335" cy="382156"/>
          </a:xfrm>
          <a:prstGeom prst="rect">
            <a:avLst/>
          </a:prstGeom>
        </p:spPr>
        <p:txBody>
          <a:bodyPr vert="horz" wrap="square" lIns="0" tIns="12700" rIns="0" bIns="0" rtlCol="0">
            <a:spAutoFit/>
          </a:bodyPr>
          <a:lstStyle/>
          <a:p>
            <a:pPr marL="12700">
              <a:lnSpc>
                <a:spcPct val="100000"/>
              </a:lnSpc>
              <a:spcBef>
                <a:spcPts val="100"/>
              </a:spcBef>
            </a:pPr>
            <a:r>
              <a:rPr lang="en-IN" sz="2400" dirty="0">
                <a:solidFill>
                  <a:srgbClr val="04A2B9"/>
                </a:solidFill>
                <a:latin typeface="Proxima Nova"/>
              </a:rPr>
              <a:t>Project Planning for LearnSync – Agile Methodology</a:t>
            </a:r>
            <a:endParaRPr sz="2400" dirty="0">
              <a:latin typeface="Proxima Nova"/>
            </a:endParaRPr>
          </a:p>
        </p:txBody>
      </p:sp>
      <p:sp>
        <p:nvSpPr>
          <p:cNvPr id="2" name="TextBox 1">
            <a:extLst>
              <a:ext uri="{FF2B5EF4-FFF2-40B4-BE49-F238E27FC236}">
                <a16:creationId xmlns:a16="http://schemas.microsoft.com/office/drawing/2014/main" id="{BC848DF9-73B2-D681-5AFB-747B4E10C463}"/>
              </a:ext>
            </a:extLst>
          </p:cNvPr>
          <p:cNvSpPr txBox="1"/>
          <p:nvPr/>
        </p:nvSpPr>
        <p:spPr>
          <a:xfrm>
            <a:off x="376989" y="2558338"/>
            <a:ext cx="11438021" cy="923330"/>
          </a:xfrm>
          <a:prstGeom prst="rect">
            <a:avLst/>
          </a:prstGeom>
          <a:noFill/>
        </p:spPr>
        <p:txBody>
          <a:bodyPr wrap="square" rtlCol="0">
            <a:spAutoFit/>
          </a:bodyPr>
          <a:lstStyle/>
          <a:p>
            <a:r>
              <a:rPr lang="en-GB" b="1" dirty="0">
                <a:solidFill>
                  <a:srgbClr val="374151"/>
                </a:solidFill>
                <a:latin typeface="Söhne"/>
              </a:rPr>
              <a:t>Why Agile -&gt; SCRUM? </a:t>
            </a:r>
            <a:r>
              <a:rPr lang="en-GB" dirty="0">
                <a:solidFill>
                  <a:srgbClr val="374151"/>
                </a:solidFill>
                <a:latin typeface="Söhne"/>
              </a:rPr>
              <a:t>Scrum is ideal for LearnSync's small team of three, ensuring clear roles, close collaboration, and efficient task distribution.</a:t>
            </a:r>
          </a:p>
          <a:p>
            <a:endParaRPr lang="en-HK" dirty="0"/>
          </a:p>
        </p:txBody>
      </p:sp>
      <p:pic>
        <p:nvPicPr>
          <p:cNvPr id="4" name="Picture 3">
            <a:extLst>
              <a:ext uri="{FF2B5EF4-FFF2-40B4-BE49-F238E27FC236}">
                <a16:creationId xmlns:a16="http://schemas.microsoft.com/office/drawing/2014/main" id="{4109BBAE-EAED-B04D-BED9-2BA7BBE2405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17996" y="3703766"/>
            <a:ext cx="3057435" cy="3057435"/>
          </a:xfrm>
          <a:prstGeom prst="rect">
            <a:avLst/>
          </a:prstGeom>
        </p:spPr>
      </p:pic>
      <p:graphicFrame>
        <p:nvGraphicFramePr>
          <p:cNvPr id="6" name="Table 5">
            <a:extLst>
              <a:ext uri="{FF2B5EF4-FFF2-40B4-BE49-F238E27FC236}">
                <a16:creationId xmlns:a16="http://schemas.microsoft.com/office/drawing/2014/main" id="{C952FFCB-4EAE-1478-E05B-3C12D33F1FA6}"/>
              </a:ext>
            </a:extLst>
          </p:cNvPr>
          <p:cNvGraphicFramePr>
            <a:graphicFrameLocks noGrp="1"/>
          </p:cNvGraphicFramePr>
          <p:nvPr>
            <p:extLst>
              <p:ext uri="{D42A27DB-BD31-4B8C-83A1-F6EECF244321}">
                <p14:modId xmlns:p14="http://schemas.microsoft.com/office/powerpoint/2010/main" val="4240304106"/>
              </p:ext>
            </p:extLst>
          </p:nvPr>
        </p:nvGraphicFramePr>
        <p:xfrm>
          <a:off x="466531" y="3288725"/>
          <a:ext cx="8312410" cy="3193359"/>
        </p:xfrm>
        <a:graphic>
          <a:graphicData uri="http://schemas.openxmlformats.org/drawingml/2006/table">
            <a:tbl>
              <a:tblPr firstRow="1" bandRow="1">
                <a:solidFill>
                  <a:schemeClr val="tx1"/>
                </a:solidFill>
                <a:tableStyleId>{E929F9F4-4A8F-4326-A1B4-22849713DDAB}</a:tableStyleId>
              </a:tblPr>
              <a:tblGrid>
                <a:gridCol w="977258">
                  <a:extLst>
                    <a:ext uri="{9D8B030D-6E8A-4147-A177-3AD203B41FA5}">
                      <a16:colId xmlns:a16="http://schemas.microsoft.com/office/drawing/2014/main" val="2685053536"/>
                    </a:ext>
                  </a:extLst>
                </a:gridCol>
                <a:gridCol w="1491916">
                  <a:extLst>
                    <a:ext uri="{9D8B030D-6E8A-4147-A177-3AD203B41FA5}">
                      <a16:colId xmlns:a16="http://schemas.microsoft.com/office/drawing/2014/main" val="324691915"/>
                    </a:ext>
                  </a:extLst>
                </a:gridCol>
                <a:gridCol w="1379621">
                  <a:extLst>
                    <a:ext uri="{9D8B030D-6E8A-4147-A177-3AD203B41FA5}">
                      <a16:colId xmlns:a16="http://schemas.microsoft.com/office/drawing/2014/main" val="2232909686"/>
                    </a:ext>
                  </a:extLst>
                </a:gridCol>
                <a:gridCol w="4463615">
                  <a:extLst>
                    <a:ext uri="{9D8B030D-6E8A-4147-A177-3AD203B41FA5}">
                      <a16:colId xmlns:a16="http://schemas.microsoft.com/office/drawing/2014/main" val="2355589614"/>
                    </a:ext>
                  </a:extLst>
                </a:gridCol>
              </a:tblGrid>
              <a:tr h="566197">
                <a:tc>
                  <a:txBody>
                    <a:bodyPr/>
                    <a:lstStyle/>
                    <a:p>
                      <a:pPr fontAlgn="b"/>
                      <a:r>
                        <a:rPr lang="en-HK" sz="2400" b="1" dirty="0">
                          <a:solidFill>
                            <a:schemeClr val="bg1"/>
                          </a:solidFill>
                          <a:effectLst/>
                        </a:rPr>
                        <a:t>Sprint</a:t>
                      </a:r>
                    </a:p>
                  </a:txBody>
                  <a:tcPr anchor="b"/>
                </a:tc>
                <a:tc>
                  <a:txBody>
                    <a:bodyPr/>
                    <a:lstStyle/>
                    <a:p>
                      <a:pPr fontAlgn="b"/>
                      <a:r>
                        <a:rPr lang="en-HK" sz="2400" b="1">
                          <a:solidFill>
                            <a:schemeClr val="bg1"/>
                          </a:solidFill>
                          <a:effectLst/>
                        </a:rPr>
                        <a:t>Start Date</a:t>
                      </a:r>
                    </a:p>
                  </a:txBody>
                  <a:tcPr anchor="b"/>
                </a:tc>
                <a:tc>
                  <a:txBody>
                    <a:bodyPr/>
                    <a:lstStyle/>
                    <a:p>
                      <a:pPr fontAlgn="b"/>
                      <a:r>
                        <a:rPr lang="en-HK" sz="2400" b="1" dirty="0">
                          <a:solidFill>
                            <a:schemeClr val="bg1"/>
                          </a:solidFill>
                          <a:effectLst/>
                        </a:rPr>
                        <a:t>End Date</a:t>
                      </a:r>
                    </a:p>
                  </a:txBody>
                  <a:tcPr anchor="b"/>
                </a:tc>
                <a:tc>
                  <a:txBody>
                    <a:bodyPr/>
                    <a:lstStyle/>
                    <a:p>
                      <a:pPr fontAlgn="b"/>
                      <a:r>
                        <a:rPr lang="en-HK" sz="2400" b="1" dirty="0">
                          <a:solidFill>
                            <a:schemeClr val="bg1"/>
                          </a:solidFill>
                          <a:effectLst/>
                        </a:rPr>
                        <a:t>Goals/Tasks</a:t>
                      </a:r>
                    </a:p>
                  </a:txBody>
                  <a:tcPr anchor="b"/>
                </a:tc>
                <a:extLst>
                  <a:ext uri="{0D108BD9-81ED-4DB2-BD59-A6C34878D82A}">
                    <a16:rowId xmlns:a16="http://schemas.microsoft.com/office/drawing/2014/main" val="3130146515"/>
                  </a:ext>
                </a:extLst>
              </a:tr>
              <a:tr h="348444">
                <a:tc>
                  <a:txBody>
                    <a:bodyPr/>
                    <a:lstStyle/>
                    <a:p>
                      <a:pPr fontAlgn="base"/>
                      <a:r>
                        <a:rPr lang="en-HK" b="1" dirty="0">
                          <a:solidFill>
                            <a:schemeClr val="bg1"/>
                          </a:solidFill>
                          <a:effectLst/>
                        </a:rPr>
                        <a:t>Sprint 1</a:t>
                      </a:r>
                    </a:p>
                  </a:txBody>
                  <a:tcPr anchor="ctr">
                    <a:solidFill>
                      <a:srgbClr val="21BE04"/>
                    </a:solidFill>
                  </a:tcPr>
                </a:tc>
                <a:tc>
                  <a:txBody>
                    <a:bodyPr/>
                    <a:lstStyle/>
                    <a:p>
                      <a:pPr fontAlgn="base"/>
                      <a:r>
                        <a:rPr lang="en-HK" b="1" dirty="0">
                          <a:solidFill>
                            <a:schemeClr val="bg1"/>
                          </a:solidFill>
                          <a:effectLst/>
                        </a:rPr>
                        <a:t>13/01/2024</a:t>
                      </a:r>
                    </a:p>
                  </a:txBody>
                  <a:tcPr anchor="ctr">
                    <a:solidFill>
                      <a:srgbClr val="21BE04"/>
                    </a:solidFill>
                  </a:tcPr>
                </a:tc>
                <a:tc>
                  <a:txBody>
                    <a:bodyPr/>
                    <a:lstStyle/>
                    <a:p>
                      <a:pPr fontAlgn="base"/>
                      <a:r>
                        <a:rPr lang="en-HK" b="1" dirty="0">
                          <a:solidFill>
                            <a:schemeClr val="bg1"/>
                          </a:solidFill>
                          <a:effectLst/>
                        </a:rPr>
                        <a:t>26/01/2024</a:t>
                      </a:r>
                    </a:p>
                  </a:txBody>
                  <a:tcPr anchor="ctr">
                    <a:solidFill>
                      <a:srgbClr val="21BE04"/>
                    </a:solidFill>
                  </a:tcPr>
                </a:tc>
                <a:tc>
                  <a:txBody>
                    <a:bodyPr/>
                    <a:lstStyle/>
                    <a:p>
                      <a:pPr fontAlgn="base"/>
                      <a:r>
                        <a:rPr lang="en-HK" b="1" dirty="0">
                          <a:solidFill>
                            <a:schemeClr val="bg1"/>
                          </a:solidFill>
                          <a:effectLst/>
                        </a:rPr>
                        <a:t>UI Design</a:t>
                      </a:r>
                    </a:p>
                  </a:txBody>
                  <a:tcPr anchor="ctr">
                    <a:solidFill>
                      <a:srgbClr val="21BE04"/>
                    </a:solidFill>
                  </a:tcPr>
                </a:tc>
                <a:extLst>
                  <a:ext uri="{0D108BD9-81ED-4DB2-BD59-A6C34878D82A}">
                    <a16:rowId xmlns:a16="http://schemas.microsoft.com/office/drawing/2014/main" val="3186483586"/>
                  </a:ext>
                </a:extLst>
              </a:tr>
              <a:tr h="348444">
                <a:tc>
                  <a:txBody>
                    <a:bodyPr/>
                    <a:lstStyle/>
                    <a:p>
                      <a:pPr fontAlgn="base"/>
                      <a:r>
                        <a:rPr lang="en-HK" b="1">
                          <a:solidFill>
                            <a:schemeClr val="bg1"/>
                          </a:solidFill>
                          <a:effectLst/>
                        </a:rPr>
                        <a:t>Sprint 2</a:t>
                      </a:r>
                    </a:p>
                  </a:txBody>
                  <a:tcPr anchor="ctr">
                    <a:solidFill>
                      <a:srgbClr val="F04185"/>
                    </a:solidFill>
                  </a:tcPr>
                </a:tc>
                <a:tc>
                  <a:txBody>
                    <a:bodyPr/>
                    <a:lstStyle/>
                    <a:p>
                      <a:pPr fontAlgn="base"/>
                      <a:r>
                        <a:rPr lang="en-HK" b="1">
                          <a:solidFill>
                            <a:schemeClr val="bg1"/>
                          </a:solidFill>
                          <a:effectLst/>
                        </a:rPr>
                        <a:t>27/01/2024</a:t>
                      </a:r>
                    </a:p>
                  </a:txBody>
                  <a:tcPr anchor="ctr">
                    <a:solidFill>
                      <a:srgbClr val="F04185"/>
                    </a:solidFill>
                  </a:tcPr>
                </a:tc>
                <a:tc>
                  <a:txBody>
                    <a:bodyPr/>
                    <a:lstStyle/>
                    <a:p>
                      <a:pPr fontAlgn="base"/>
                      <a:r>
                        <a:rPr lang="en-HK" b="1">
                          <a:solidFill>
                            <a:schemeClr val="bg1"/>
                          </a:solidFill>
                          <a:effectLst/>
                        </a:rPr>
                        <a:t>09/02/2024</a:t>
                      </a:r>
                    </a:p>
                  </a:txBody>
                  <a:tcPr anchor="ctr">
                    <a:solidFill>
                      <a:srgbClr val="F04185"/>
                    </a:solidFill>
                  </a:tcPr>
                </a:tc>
                <a:tc>
                  <a:txBody>
                    <a:bodyPr/>
                    <a:lstStyle/>
                    <a:p>
                      <a:pPr fontAlgn="base"/>
                      <a:r>
                        <a:rPr lang="en-HK" b="1" dirty="0">
                          <a:solidFill>
                            <a:schemeClr val="bg1"/>
                          </a:solidFill>
                          <a:effectLst/>
                        </a:rPr>
                        <a:t>Backend Functions</a:t>
                      </a:r>
                    </a:p>
                  </a:txBody>
                  <a:tcPr anchor="ctr">
                    <a:solidFill>
                      <a:srgbClr val="F04185"/>
                    </a:solidFill>
                  </a:tcPr>
                </a:tc>
                <a:extLst>
                  <a:ext uri="{0D108BD9-81ED-4DB2-BD59-A6C34878D82A}">
                    <a16:rowId xmlns:a16="http://schemas.microsoft.com/office/drawing/2014/main" val="3327503033"/>
                  </a:ext>
                </a:extLst>
              </a:tr>
              <a:tr h="491462">
                <a:tc>
                  <a:txBody>
                    <a:bodyPr/>
                    <a:lstStyle/>
                    <a:p>
                      <a:pPr fontAlgn="base"/>
                      <a:r>
                        <a:rPr lang="en-HK" b="1" dirty="0">
                          <a:solidFill>
                            <a:schemeClr val="bg1">
                              <a:lumMod val="95000"/>
                            </a:schemeClr>
                          </a:solidFill>
                          <a:effectLst/>
                        </a:rPr>
                        <a:t>Sprint 3</a:t>
                      </a:r>
                    </a:p>
                  </a:txBody>
                  <a:tcPr anchor="ctr">
                    <a:solidFill>
                      <a:srgbClr val="4465FF"/>
                    </a:solidFill>
                  </a:tcPr>
                </a:tc>
                <a:tc>
                  <a:txBody>
                    <a:bodyPr/>
                    <a:lstStyle/>
                    <a:p>
                      <a:pPr fontAlgn="base"/>
                      <a:r>
                        <a:rPr lang="en-HK" b="1">
                          <a:solidFill>
                            <a:schemeClr val="bg1">
                              <a:lumMod val="95000"/>
                            </a:schemeClr>
                          </a:solidFill>
                          <a:effectLst/>
                        </a:rPr>
                        <a:t>10/02/2024</a:t>
                      </a:r>
                    </a:p>
                  </a:txBody>
                  <a:tcPr anchor="ctr">
                    <a:solidFill>
                      <a:srgbClr val="4465FF"/>
                    </a:solidFill>
                  </a:tcPr>
                </a:tc>
                <a:tc>
                  <a:txBody>
                    <a:bodyPr/>
                    <a:lstStyle/>
                    <a:p>
                      <a:pPr fontAlgn="base"/>
                      <a:r>
                        <a:rPr lang="en-HK" b="1" dirty="0">
                          <a:solidFill>
                            <a:schemeClr val="bg1">
                              <a:lumMod val="95000"/>
                            </a:schemeClr>
                          </a:solidFill>
                          <a:effectLst/>
                        </a:rPr>
                        <a:t>23/02/2024</a:t>
                      </a:r>
                    </a:p>
                  </a:txBody>
                  <a:tcPr anchor="ctr">
                    <a:solidFill>
                      <a:srgbClr val="4465FF"/>
                    </a:solidFill>
                  </a:tcPr>
                </a:tc>
                <a:tc>
                  <a:txBody>
                    <a:bodyPr/>
                    <a:lstStyle/>
                    <a:p>
                      <a:pPr fontAlgn="base"/>
                      <a:r>
                        <a:rPr lang="en-HK" b="1" dirty="0">
                          <a:solidFill>
                            <a:schemeClr val="bg1">
                              <a:lumMod val="95000"/>
                            </a:schemeClr>
                          </a:solidFill>
                          <a:effectLst/>
                        </a:rPr>
                        <a:t>Database &amp; API Integration</a:t>
                      </a:r>
                    </a:p>
                  </a:txBody>
                  <a:tcPr anchor="ctr">
                    <a:solidFill>
                      <a:srgbClr val="4465FF"/>
                    </a:solidFill>
                  </a:tcPr>
                </a:tc>
                <a:extLst>
                  <a:ext uri="{0D108BD9-81ED-4DB2-BD59-A6C34878D82A}">
                    <a16:rowId xmlns:a16="http://schemas.microsoft.com/office/drawing/2014/main" val="4263893747"/>
                  </a:ext>
                </a:extLst>
              </a:tr>
              <a:tr h="702090">
                <a:tc>
                  <a:txBody>
                    <a:bodyPr/>
                    <a:lstStyle/>
                    <a:p>
                      <a:pPr fontAlgn="base"/>
                      <a:r>
                        <a:rPr lang="en-HK" b="1">
                          <a:solidFill>
                            <a:schemeClr val="tx1"/>
                          </a:solidFill>
                          <a:effectLst/>
                        </a:rPr>
                        <a:t>Sprint 4</a:t>
                      </a:r>
                    </a:p>
                  </a:txBody>
                  <a:tcPr anchor="ctr"/>
                </a:tc>
                <a:tc>
                  <a:txBody>
                    <a:bodyPr/>
                    <a:lstStyle/>
                    <a:p>
                      <a:pPr fontAlgn="base"/>
                      <a:r>
                        <a:rPr lang="en-HK" b="1">
                          <a:solidFill>
                            <a:schemeClr val="tx1"/>
                          </a:solidFill>
                          <a:effectLst/>
                        </a:rPr>
                        <a:t>24/02/2024</a:t>
                      </a:r>
                    </a:p>
                  </a:txBody>
                  <a:tcPr anchor="ctr"/>
                </a:tc>
                <a:tc>
                  <a:txBody>
                    <a:bodyPr/>
                    <a:lstStyle/>
                    <a:p>
                      <a:pPr fontAlgn="base"/>
                      <a:r>
                        <a:rPr lang="en-HK" b="1">
                          <a:solidFill>
                            <a:schemeClr val="tx1"/>
                          </a:solidFill>
                          <a:effectLst/>
                        </a:rPr>
                        <a:t>02/03/2024</a:t>
                      </a:r>
                    </a:p>
                  </a:txBody>
                  <a:tcPr anchor="ctr"/>
                </a:tc>
                <a:tc>
                  <a:txBody>
                    <a:bodyPr/>
                    <a:lstStyle/>
                    <a:p>
                      <a:pPr fontAlgn="base"/>
                      <a:r>
                        <a:rPr lang="en-HK" b="1" dirty="0">
                          <a:solidFill>
                            <a:schemeClr val="tx1"/>
                          </a:solidFill>
                          <a:effectLst/>
                        </a:rPr>
                        <a:t>Refinements on API’s &amp; Additional Features</a:t>
                      </a:r>
                    </a:p>
                  </a:txBody>
                  <a:tcPr anchor="ctr"/>
                </a:tc>
                <a:extLst>
                  <a:ext uri="{0D108BD9-81ED-4DB2-BD59-A6C34878D82A}">
                    <a16:rowId xmlns:a16="http://schemas.microsoft.com/office/drawing/2014/main" val="3427410083"/>
                  </a:ext>
                </a:extLst>
              </a:tr>
              <a:tr h="702090">
                <a:tc>
                  <a:txBody>
                    <a:bodyPr/>
                    <a:lstStyle/>
                    <a:p>
                      <a:pPr fontAlgn="base"/>
                      <a:r>
                        <a:rPr lang="en-IN" b="1" dirty="0">
                          <a:solidFill>
                            <a:schemeClr val="tx1"/>
                          </a:solidFill>
                          <a:effectLst/>
                        </a:rPr>
                        <a:t>Sprint 5</a:t>
                      </a:r>
                      <a:endParaRPr lang="en-HK" b="1" dirty="0">
                        <a:solidFill>
                          <a:schemeClr val="tx1"/>
                        </a:solidFill>
                        <a:effectLst/>
                      </a:endParaRPr>
                    </a:p>
                  </a:txBody>
                  <a:tcPr anchor="ctr">
                    <a:solidFill>
                      <a:srgbClr val="FF8F0F"/>
                    </a:solidFill>
                  </a:tcPr>
                </a:tc>
                <a:tc>
                  <a:txBody>
                    <a:bodyPr/>
                    <a:lstStyle/>
                    <a:p>
                      <a:pPr fontAlgn="base"/>
                      <a:r>
                        <a:rPr lang="en-IN" b="1" dirty="0">
                          <a:solidFill>
                            <a:schemeClr val="tx1"/>
                          </a:solidFill>
                          <a:effectLst/>
                        </a:rPr>
                        <a:t>03/03/2024</a:t>
                      </a:r>
                      <a:endParaRPr lang="en-HK" b="1" dirty="0">
                        <a:solidFill>
                          <a:schemeClr val="tx1"/>
                        </a:solidFill>
                        <a:effectLst/>
                      </a:endParaRPr>
                    </a:p>
                  </a:txBody>
                  <a:tcPr anchor="ctr">
                    <a:solidFill>
                      <a:srgbClr val="FF8F0F"/>
                    </a:solidFill>
                  </a:tcPr>
                </a:tc>
                <a:tc>
                  <a:txBody>
                    <a:bodyPr/>
                    <a:lstStyle/>
                    <a:p>
                      <a:pPr fontAlgn="base"/>
                      <a:r>
                        <a:rPr lang="en-IN" b="1" dirty="0">
                          <a:solidFill>
                            <a:schemeClr val="tx1"/>
                          </a:solidFill>
                          <a:effectLst/>
                        </a:rPr>
                        <a:t>26/04/2024</a:t>
                      </a:r>
                      <a:endParaRPr lang="en-HK" b="1" dirty="0">
                        <a:solidFill>
                          <a:schemeClr val="tx1"/>
                        </a:solidFill>
                        <a:effectLst/>
                      </a:endParaRPr>
                    </a:p>
                  </a:txBody>
                  <a:tcPr anchor="ctr">
                    <a:solidFill>
                      <a:srgbClr val="FF8F0F"/>
                    </a:solidFill>
                  </a:tcPr>
                </a:tc>
                <a:tc>
                  <a:txBody>
                    <a:bodyPr/>
                    <a:lstStyle/>
                    <a:p>
                      <a:pPr fontAlgn="base"/>
                      <a:r>
                        <a:rPr lang="en-IN" b="1" dirty="0">
                          <a:solidFill>
                            <a:schemeClr val="tx1"/>
                          </a:solidFill>
                          <a:effectLst/>
                        </a:rPr>
                        <a:t>Refinements &amp; Documentation</a:t>
                      </a:r>
                      <a:endParaRPr lang="en-HK" b="1" dirty="0">
                        <a:solidFill>
                          <a:schemeClr val="tx1"/>
                        </a:solidFill>
                        <a:effectLst/>
                      </a:endParaRPr>
                    </a:p>
                  </a:txBody>
                  <a:tcPr anchor="ctr">
                    <a:solidFill>
                      <a:srgbClr val="FF8F0F"/>
                    </a:solidFill>
                  </a:tcPr>
                </a:tc>
                <a:extLst>
                  <a:ext uri="{0D108BD9-81ED-4DB2-BD59-A6C34878D82A}">
                    <a16:rowId xmlns:a16="http://schemas.microsoft.com/office/drawing/2014/main" val="4116160605"/>
                  </a:ext>
                </a:extLst>
              </a:tr>
            </a:tbl>
          </a:graphicData>
        </a:graphic>
      </p:graphicFrame>
      <p:sp>
        <p:nvSpPr>
          <p:cNvPr id="7" name="TextBox 6">
            <a:extLst>
              <a:ext uri="{FF2B5EF4-FFF2-40B4-BE49-F238E27FC236}">
                <a16:creationId xmlns:a16="http://schemas.microsoft.com/office/drawing/2014/main" id="{A0CA0BEB-F850-77F8-61CD-3BB317003140}"/>
              </a:ext>
            </a:extLst>
          </p:cNvPr>
          <p:cNvSpPr txBox="1"/>
          <p:nvPr/>
        </p:nvSpPr>
        <p:spPr>
          <a:xfrm>
            <a:off x="376989" y="1412911"/>
            <a:ext cx="11044846" cy="923330"/>
          </a:xfrm>
          <a:prstGeom prst="rect">
            <a:avLst/>
          </a:prstGeom>
          <a:noFill/>
        </p:spPr>
        <p:txBody>
          <a:bodyPr wrap="square" rtlCol="0">
            <a:spAutoFit/>
          </a:bodyPr>
          <a:lstStyle/>
          <a:p>
            <a:pPr algn="just"/>
            <a:r>
              <a:rPr lang="en-GB" b="0" i="0" dirty="0">
                <a:solidFill>
                  <a:srgbClr val="374151"/>
                </a:solidFill>
                <a:effectLst/>
                <a:latin typeface="Söhne"/>
              </a:rPr>
              <a:t>Agile Scrum is a flexible project management framework emphasizing collaboration, iterative progress in short sprints, and continuous improvement, providing adaptability for changing requirements and efficient team communication.</a:t>
            </a:r>
            <a:endParaRPr lang="en-HK" dirty="0"/>
          </a:p>
        </p:txBody>
      </p:sp>
    </p:spTree>
    <p:extLst>
      <p:ext uri="{BB962C8B-B14F-4D97-AF65-F5344CB8AC3E}">
        <p14:creationId xmlns:p14="http://schemas.microsoft.com/office/powerpoint/2010/main" val="1296597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object 3"/>
          <p:cNvSpPr txBox="1">
            <a:spLocks noGrp="1"/>
          </p:cNvSpPr>
          <p:nvPr>
            <p:ph type="title"/>
          </p:nvPr>
        </p:nvSpPr>
        <p:spPr>
          <a:xfrm>
            <a:off x="534259" y="309562"/>
            <a:ext cx="3898948" cy="382156"/>
          </a:xfrm>
          <a:prstGeom prst="rect">
            <a:avLst/>
          </a:prstGeom>
        </p:spPr>
        <p:txBody>
          <a:bodyPr vert="horz" wrap="square" lIns="0" tIns="12700" rIns="0" bIns="0" rtlCol="0">
            <a:spAutoFit/>
          </a:bodyPr>
          <a:lstStyle/>
          <a:p>
            <a:pPr marL="12700">
              <a:lnSpc>
                <a:spcPct val="100000"/>
              </a:lnSpc>
              <a:spcBef>
                <a:spcPts val="100"/>
              </a:spcBef>
            </a:pPr>
            <a:r>
              <a:rPr lang="en-IN" sz="2400" dirty="0">
                <a:solidFill>
                  <a:srgbClr val="04A2B9"/>
                </a:solidFill>
                <a:latin typeface="Proxima Nova"/>
              </a:rPr>
              <a:t>Gantt Chart for LearnSync</a:t>
            </a:r>
            <a:endParaRPr sz="2400" dirty="0">
              <a:latin typeface="Proxima Nova"/>
            </a:endParaRPr>
          </a:p>
        </p:txBody>
      </p:sp>
      <p:sp>
        <p:nvSpPr>
          <p:cNvPr id="2" name="TextBox 1">
            <a:extLst>
              <a:ext uri="{FF2B5EF4-FFF2-40B4-BE49-F238E27FC236}">
                <a16:creationId xmlns:a16="http://schemas.microsoft.com/office/drawing/2014/main" id="{BC848DF9-73B2-D681-5AFB-747B4E10C463}"/>
              </a:ext>
            </a:extLst>
          </p:cNvPr>
          <p:cNvSpPr txBox="1"/>
          <p:nvPr/>
        </p:nvSpPr>
        <p:spPr>
          <a:xfrm>
            <a:off x="376989" y="3249444"/>
            <a:ext cx="8040067" cy="646331"/>
          </a:xfrm>
          <a:prstGeom prst="rect">
            <a:avLst/>
          </a:prstGeom>
          <a:noFill/>
        </p:spPr>
        <p:txBody>
          <a:bodyPr wrap="square" rtlCol="0">
            <a:spAutoFit/>
          </a:bodyPr>
          <a:lstStyle/>
          <a:p>
            <a:endParaRPr lang="en-GB" b="1" dirty="0">
              <a:solidFill>
                <a:srgbClr val="374151"/>
              </a:solidFill>
              <a:latin typeface="Söhne"/>
            </a:endParaRPr>
          </a:p>
          <a:p>
            <a:endParaRPr lang="en-HK" dirty="0"/>
          </a:p>
        </p:txBody>
      </p:sp>
      <p:pic>
        <p:nvPicPr>
          <p:cNvPr id="3" name="Picture 2">
            <a:extLst>
              <a:ext uri="{FF2B5EF4-FFF2-40B4-BE49-F238E27FC236}">
                <a16:creationId xmlns:a16="http://schemas.microsoft.com/office/drawing/2014/main" id="{C32ED924-6464-6A79-522B-07F9CE3451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0616" y="1330166"/>
            <a:ext cx="10310768" cy="51312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80854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object 3"/>
          <p:cNvSpPr txBox="1">
            <a:spLocks noGrp="1"/>
          </p:cNvSpPr>
          <p:nvPr>
            <p:ph type="title"/>
          </p:nvPr>
        </p:nvSpPr>
        <p:spPr>
          <a:xfrm>
            <a:off x="534258" y="309562"/>
            <a:ext cx="6202443" cy="382156"/>
          </a:xfrm>
          <a:prstGeom prst="rect">
            <a:avLst/>
          </a:prstGeom>
        </p:spPr>
        <p:txBody>
          <a:bodyPr vert="horz" wrap="square" lIns="0" tIns="12700" rIns="0" bIns="0" rtlCol="0">
            <a:spAutoFit/>
          </a:bodyPr>
          <a:lstStyle/>
          <a:p>
            <a:pPr marL="12700">
              <a:lnSpc>
                <a:spcPct val="100000"/>
              </a:lnSpc>
              <a:spcBef>
                <a:spcPts val="100"/>
              </a:spcBef>
            </a:pPr>
            <a:r>
              <a:rPr lang="en-IN" sz="2400" dirty="0">
                <a:solidFill>
                  <a:srgbClr val="04A2B9"/>
                </a:solidFill>
                <a:latin typeface="Proxima Nova"/>
              </a:rPr>
              <a:t>Roles &amp; Responsibilities of Team Members</a:t>
            </a:r>
            <a:endParaRPr sz="2400" dirty="0">
              <a:latin typeface="Proxima Nova"/>
            </a:endParaRPr>
          </a:p>
        </p:txBody>
      </p:sp>
      <p:sp>
        <p:nvSpPr>
          <p:cNvPr id="2" name="TextBox 1">
            <a:extLst>
              <a:ext uri="{FF2B5EF4-FFF2-40B4-BE49-F238E27FC236}">
                <a16:creationId xmlns:a16="http://schemas.microsoft.com/office/drawing/2014/main" id="{BC848DF9-73B2-D681-5AFB-747B4E10C463}"/>
              </a:ext>
            </a:extLst>
          </p:cNvPr>
          <p:cNvSpPr txBox="1"/>
          <p:nvPr/>
        </p:nvSpPr>
        <p:spPr>
          <a:xfrm>
            <a:off x="534258" y="1134835"/>
            <a:ext cx="11438021" cy="5632311"/>
          </a:xfrm>
          <a:prstGeom prst="rect">
            <a:avLst/>
          </a:prstGeom>
          <a:noFill/>
        </p:spPr>
        <p:txBody>
          <a:bodyPr wrap="square" rtlCol="0">
            <a:spAutoFit/>
          </a:bodyPr>
          <a:lstStyle/>
          <a:p>
            <a:pPr algn="just">
              <a:buFont typeface="+mj-lt"/>
              <a:buAutoNum type="arabicPeriod"/>
            </a:pPr>
            <a:r>
              <a:rPr lang="en-GB" b="1" i="0" dirty="0">
                <a:solidFill>
                  <a:srgbClr val="374151"/>
                </a:solidFill>
                <a:effectLst/>
                <a:latin typeface="Söhne"/>
              </a:rPr>
              <a:t> Om: UI Developer</a:t>
            </a:r>
            <a:endParaRPr lang="en-GB" b="0" i="0" dirty="0">
              <a:solidFill>
                <a:srgbClr val="374151"/>
              </a:solidFill>
              <a:effectLst/>
              <a:latin typeface="Söhne"/>
            </a:endParaRPr>
          </a:p>
          <a:p>
            <a:pPr marL="742950" lvl="1" indent="-285750" algn="just">
              <a:buFont typeface="Arial" panose="020B0604020202020204" pitchFamily="34" charset="0"/>
              <a:buChar char="•"/>
            </a:pPr>
            <a:r>
              <a:rPr lang="en-GB" b="0" i="1" dirty="0">
                <a:solidFill>
                  <a:srgbClr val="374151"/>
                </a:solidFill>
                <a:effectLst/>
                <a:latin typeface="Söhne"/>
              </a:rPr>
              <a:t>Primary Responsibility:</a:t>
            </a:r>
            <a:r>
              <a:rPr lang="en-GB" b="0" i="0" dirty="0">
                <a:solidFill>
                  <a:srgbClr val="374151"/>
                </a:solidFill>
                <a:effectLst/>
                <a:latin typeface="Söhne"/>
              </a:rPr>
              <a:t> Develop the user interface for LearnSync's web application.</a:t>
            </a:r>
          </a:p>
          <a:p>
            <a:pPr marL="742950" lvl="1" indent="-285750" algn="just">
              <a:buFont typeface="Arial" panose="020B0604020202020204" pitchFamily="34" charset="0"/>
              <a:buChar char="•"/>
            </a:pPr>
            <a:r>
              <a:rPr lang="en-GB" b="0" i="1" dirty="0">
                <a:solidFill>
                  <a:srgbClr val="374151"/>
                </a:solidFill>
                <a:effectLst/>
                <a:latin typeface="Söhne"/>
              </a:rPr>
              <a:t>Tasks:</a:t>
            </a:r>
            <a:endParaRPr lang="en-GB" b="0" i="0" dirty="0">
              <a:solidFill>
                <a:srgbClr val="374151"/>
              </a:solidFill>
              <a:effectLst/>
              <a:latin typeface="Söhne"/>
            </a:endParaRPr>
          </a:p>
          <a:p>
            <a:pPr marL="1143000" lvl="2" indent="-228600" algn="just">
              <a:buFont typeface="+mj-lt"/>
              <a:buAutoNum type="arabicPeriod"/>
            </a:pPr>
            <a:r>
              <a:rPr lang="en-GB" b="0" i="0" dirty="0">
                <a:solidFill>
                  <a:srgbClr val="374151"/>
                </a:solidFill>
                <a:effectLst/>
                <a:latin typeface="Söhne"/>
              </a:rPr>
              <a:t>Design visually appealing and intuitive user interfaces.</a:t>
            </a:r>
          </a:p>
          <a:p>
            <a:pPr marL="1143000" lvl="2" indent="-228600" algn="just">
              <a:buFont typeface="+mj-lt"/>
              <a:buAutoNum type="arabicPeriod"/>
            </a:pPr>
            <a:r>
              <a:rPr lang="en-GB" b="0" i="0" dirty="0">
                <a:solidFill>
                  <a:srgbClr val="374151"/>
                </a:solidFill>
                <a:effectLst/>
                <a:latin typeface="Söhne"/>
              </a:rPr>
              <a:t>Implement responsive and user-friendly web pages.</a:t>
            </a:r>
          </a:p>
          <a:p>
            <a:pPr marL="1143000" lvl="2" indent="-228600" algn="just">
              <a:buFont typeface="+mj-lt"/>
              <a:buAutoNum type="arabicPeriod"/>
            </a:pPr>
            <a:r>
              <a:rPr lang="en-GB" b="0" i="0" dirty="0">
                <a:solidFill>
                  <a:srgbClr val="374151"/>
                </a:solidFill>
                <a:effectLst/>
                <a:latin typeface="Söhne"/>
              </a:rPr>
              <a:t>Collaborate with other team members for a cohesive design.</a:t>
            </a:r>
          </a:p>
          <a:p>
            <a:pPr marL="1143000" lvl="2" indent="-228600" algn="just">
              <a:buFont typeface="+mj-lt"/>
              <a:buAutoNum type="arabicPeriod"/>
            </a:pPr>
            <a:endParaRPr lang="en-GB" b="0" i="0" dirty="0">
              <a:solidFill>
                <a:srgbClr val="374151"/>
              </a:solidFill>
              <a:effectLst/>
              <a:latin typeface="Söhne"/>
            </a:endParaRPr>
          </a:p>
          <a:p>
            <a:pPr algn="just">
              <a:buFont typeface="+mj-lt"/>
              <a:buAutoNum type="arabicPeriod"/>
            </a:pPr>
            <a:r>
              <a:rPr lang="en-GB" b="1" i="0" dirty="0">
                <a:solidFill>
                  <a:srgbClr val="374151"/>
                </a:solidFill>
                <a:effectLst/>
                <a:latin typeface="Söhne"/>
              </a:rPr>
              <a:t> Ravi: Backend Developer (Flask)</a:t>
            </a:r>
            <a:endParaRPr lang="en-GB" b="0" i="0" dirty="0">
              <a:solidFill>
                <a:srgbClr val="374151"/>
              </a:solidFill>
              <a:effectLst/>
              <a:latin typeface="Söhne"/>
            </a:endParaRPr>
          </a:p>
          <a:p>
            <a:pPr marL="742950" lvl="1" indent="-285750" algn="just">
              <a:buFont typeface="Arial" panose="020B0604020202020204" pitchFamily="34" charset="0"/>
              <a:buChar char="•"/>
            </a:pPr>
            <a:r>
              <a:rPr lang="en-GB" b="0" i="1" dirty="0">
                <a:solidFill>
                  <a:srgbClr val="374151"/>
                </a:solidFill>
                <a:effectLst/>
                <a:latin typeface="Söhne"/>
              </a:rPr>
              <a:t>Primary Responsibility:</a:t>
            </a:r>
            <a:r>
              <a:rPr lang="en-GB" b="0" i="0" dirty="0">
                <a:solidFill>
                  <a:srgbClr val="374151"/>
                </a:solidFill>
                <a:effectLst/>
                <a:latin typeface="Söhne"/>
              </a:rPr>
              <a:t> Implement classes and functions for the Flask backend of LearnSync.</a:t>
            </a:r>
          </a:p>
          <a:p>
            <a:pPr marL="742950" lvl="1" indent="-285750" algn="just">
              <a:buFont typeface="Arial" panose="020B0604020202020204" pitchFamily="34" charset="0"/>
              <a:buChar char="•"/>
            </a:pPr>
            <a:r>
              <a:rPr lang="en-GB" b="0" i="1" dirty="0">
                <a:solidFill>
                  <a:srgbClr val="374151"/>
                </a:solidFill>
                <a:effectLst/>
                <a:latin typeface="Söhne"/>
              </a:rPr>
              <a:t>Tasks:</a:t>
            </a:r>
            <a:endParaRPr lang="en-GB" b="0" i="0" dirty="0">
              <a:solidFill>
                <a:srgbClr val="374151"/>
              </a:solidFill>
              <a:effectLst/>
              <a:latin typeface="Söhne"/>
            </a:endParaRPr>
          </a:p>
          <a:p>
            <a:pPr marL="1143000" lvl="2" indent="-228600" algn="just">
              <a:buFont typeface="+mj-lt"/>
              <a:buAutoNum type="arabicPeriod"/>
            </a:pPr>
            <a:r>
              <a:rPr lang="en-GB" b="0" i="0" dirty="0">
                <a:solidFill>
                  <a:srgbClr val="374151"/>
                </a:solidFill>
                <a:effectLst/>
                <a:latin typeface="Söhne"/>
              </a:rPr>
              <a:t>Model and code backend functionalities according to project requirements.</a:t>
            </a:r>
          </a:p>
          <a:p>
            <a:pPr marL="1143000" lvl="2" indent="-228600" algn="just">
              <a:buFont typeface="+mj-lt"/>
              <a:buAutoNum type="arabicPeriod"/>
            </a:pPr>
            <a:r>
              <a:rPr lang="en-GB" b="0" i="0" dirty="0">
                <a:solidFill>
                  <a:srgbClr val="374151"/>
                </a:solidFill>
                <a:effectLst/>
                <a:latin typeface="Söhne"/>
              </a:rPr>
              <a:t>Ensure integration of backend components for seamless functionality.</a:t>
            </a:r>
          </a:p>
          <a:p>
            <a:pPr marL="1143000" lvl="2" indent="-228600" algn="just">
              <a:buFont typeface="+mj-lt"/>
              <a:buAutoNum type="arabicPeriod"/>
            </a:pPr>
            <a:r>
              <a:rPr lang="en-GB" b="0" i="0" dirty="0">
                <a:solidFill>
                  <a:srgbClr val="374151"/>
                </a:solidFill>
                <a:effectLst/>
                <a:latin typeface="Söhne"/>
              </a:rPr>
              <a:t>Collaborate with UI developer for front-back integration.</a:t>
            </a:r>
          </a:p>
          <a:p>
            <a:pPr marL="1143000" lvl="2" indent="-228600" algn="just">
              <a:buFont typeface="+mj-lt"/>
              <a:buAutoNum type="arabicPeriod"/>
            </a:pPr>
            <a:endParaRPr lang="en-GB" b="0" i="0" dirty="0">
              <a:solidFill>
                <a:srgbClr val="374151"/>
              </a:solidFill>
              <a:effectLst/>
              <a:latin typeface="Söhne"/>
            </a:endParaRPr>
          </a:p>
          <a:p>
            <a:pPr algn="just">
              <a:buFont typeface="+mj-lt"/>
              <a:buAutoNum type="arabicPeriod"/>
            </a:pPr>
            <a:r>
              <a:rPr lang="en-GB" b="1" i="0" dirty="0">
                <a:solidFill>
                  <a:srgbClr val="374151"/>
                </a:solidFill>
                <a:effectLst/>
                <a:latin typeface="Söhne"/>
              </a:rPr>
              <a:t> </a:t>
            </a:r>
            <a:r>
              <a:rPr lang="en-GB" b="1" i="0" dirty="0" err="1">
                <a:solidFill>
                  <a:srgbClr val="374151"/>
                </a:solidFill>
                <a:effectLst/>
                <a:latin typeface="Söhne"/>
              </a:rPr>
              <a:t>Kishan</a:t>
            </a:r>
            <a:r>
              <a:rPr lang="en-GB" b="1" i="0" dirty="0">
                <a:solidFill>
                  <a:srgbClr val="374151"/>
                </a:solidFill>
                <a:effectLst/>
                <a:latin typeface="Söhne"/>
              </a:rPr>
              <a:t>: Quality Assurance Engineer</a:t>
            </a:r>
            <a:endParaRPr lang="en-GB" b="0" i="0" dirty="0">
              <a:solidFill>
                <a:srgbClr val="374151"/>
              </a:solidFill>
              <a:effectLst/>
              <a:latin typeface="Söhne"/>
            </a:endParaRPr>
          </a:p>
          <a:p>
            <a:pPr marL="742950" lvl="1" indent="-285750" algn="just">
              <a:buFont typeface="Arial" panose="020B0604020202020204" pitchFamily="34" charset="0"/>
              <a:buChar char="•"/>
            </a:pPr>
            <a:r>
              <a:rPr lang="en-GB" b="0" i="1" dirty="0">
                <a:solidFill>
                  <a:srgbClr val="374151"/>
                </a:solidFill>
                <a:effectLst/>
                <a:latin typeface="Söhne"/>
              </a:rPr>
              <a:t>Primary Responsibility:</a:t>
            </a:r>
            <a:r>
              <a:rPr lang="en-GB" b="0" i="0" dirty="0">
                <a:solidFill>
                  <a:srgbClr val="374151"/>
                </a:solidFill>
                <a:effectLst/>
                <a:latin typeface="Söhne"/>
              </a:rPr>
              <a:t> Test both UI and backend for integration and utility.</a:t>
            </a:r>
          </a:p>
          <a:p>
            <a:pPr marL="742950" lvl="1" indent="-285750" algn="just">
              <a:buFont typeface="Arial" panose="020B0604020202020204" pitchFamily="34" charset="0"/>
              <a:buChar char="•"/>
            </a:pPr>
            <a:r>
              <a:rPr lang="en-GB" b="0" i="1" dirty="0">
                <a:solidFill>
                  <a:srgbClr val="374151"/>
                </a:solidFill>
                <a:effectLst/>
                <a:latin typeface="Söhne"/>
              </a:rPr>
              <a:t>Tasks:</a:t>
            </a:r>
            <a:endParaRPr lang="en-GB" b="0" i="0" dirty="0">
              <a:solidFill>
                <a:srgbClr val="374151"/>
              </a:solidFill>
              <a:effectLst/>
              <a:latin typeface="Söhne"/>
            </a:endParaRPr>
          </a:p>
          <a:p>
            <a:pPr marL="1143000" lvl="2" indent="-228600" algn="just">
              <a:buFont typeface="+mj-lt"/>
              <a:buAutoNum type="arabicPeriod"/>
            </a:pPr>
            <a:r>
              <a:rPr lang="en-GB" b="0" i="0" dirty="0">
                <a:solidFill>
                  <a:srgbClr val="374151"/>
                </a:solidFill>
                <a:effectLst/>
                <a:latin typeface="Söhne"/>
              </a:rPr>
              <a:t>Develop and execute test plans for the web application.</a:t>
            </a:r>
          </a:p>
          <a:p>
            <a:pPr marL="1143000" lvl="2" indent="-228600" algn="just">
              <a:buFont typeface="+mj-lt"/>
              <a:buAutoNum type="arabicPeriod"/>
            </a:pPr>
            <a:r>
              <a:rPr lang="en-GB" b="0" i="0" dirty="0">
                <a:solidFill>
                  <a:srgbClr val="374151"/>
                </a:solidFill>
                <a:effectLst/>
                <a:latin typeface="Söhne"/>
              </a:rPr>
              <a:t>Identify and report bugs, ensuring a smooth and error-free user experience.</a:t>
            </a:r>
          </a:p>
          <a:p>
            <a:pPr marL="1143000" lvl="2" indent="-228600" algn="just">
              <a:buFont typeface="+mj-lt"/>
              <a:buAutoNum type="arabicPeriod"/>
            </a:pPr>
            <a:r>
              <a:rPr lang="en-GB" b="0" i="0" dirty="0">
                <a:solidFill>
                  <a:srgbClr val="374151"/>
                </a:solidFill>
                <a:effectLst/>
                <a:latin typeface="Söhne"/>
              </a:rPr>
              <a:t>Collaborate with UI and backend developers for issue resolution.</a:t>
            </a:r>
          </a:p>
        </p:txBody>
      </p:sp>
      <p:pic>
        <p:nvPicPr>
          <p:cNvPr id="4" name="Picture 3">
            <a:extLst>
              <a:ext uri="{FF2B5EF4-FFF2-40B4-BE49-F238E27FC236}">
                <a16:creationId xmlns:a16="http://schemas.microsoft.com/office/drawing/2014/main" id="{D0D092D7-EF27-D793-BE13-CBFCD1866147}"/>
              </a:ext>
            </a:extLst>
          </p:cNvPr>
          <p:cNvPicPr>
            <a:picLocks noChangeAspect="1"/>
          </p:cNvPicPr>
          <p:nvPr/>
        </p:nvPicPr>
        <p:blipFill>
          <a:blip r:embed="rId3"/>
          <a:stretch>
            <a:fillRect/>
          </a:stretch>
        </p:blipFill>
        <p:spPr>
          <a:xfrm>
            <a:off x="8482690" y="3265716"/>
            <a:ext cx="3385457" cy="3385457"/>
          </a:xfrm>
          <a:prstGeom prst="rect">
            <a:avLst/>
          </a:prstGeom>
        </p:spPr>
      </p:pic>
    </p:spTree>
    <p:extLst>
      <p:ext uri="{BB962C8B-B14F-4D97-AF65-F5344CB8AC3E}">
        <p14:creationId xmlns:p14="http://schemas.microsoft.com/office/powerpoint/2010/main" val="32094546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object 3"/>
          <p:cNvSpPr txBox="1">
            <a:spLocks noGrp="1"/>
          </p:cNvSpPr>
          <p:nvPr>
            <p:ph type="title"/>
          </p:nvPr>
        </p:nvSpPr>
        <p:spPr>
          <a:xfrm>
            <a:off x="376989" y="138833"/>
            <a:ext cx="8715877" cy="751488"/>
          </a:xfrm>
          <a:prstGeom prst="rect">
            <a:avLst/>
          </a:prstGeom>
        </p:spPr>
        <p:txBody>
          <a:bodyPr vert="horz" wrap="square" lIns="0" tIns="12700" rIns="0" bIns="0" rtlCol="0">
            <a:spAutoFit/>
          </a:bodyPr>
          <a:lstStyle/>
          <a:p>
            <a:pPr marL="12700" algn="ctr">
              <a:lnSpc>
                <a:spcPct val="100000"/>
              </a:lnSpc>
              <a:spcBef>
                <a:spcPts val="100"/>
              </a:spcBef>
            </a:pPr>
            <a:r>
              <a:rPr lang="en-IN" sz="2400" dirty="0">
                <a:solidFill>
                  <a:srgbClr val="04A2B9"/>
                </a:solidFill>
                <a:latin typeface="Proxima Nova"/>
              </a:rPr>
              <a:t>Study of Current Systems their Major Problems &amp; Weaknesses</a:t>
            </a:r>
            <a:br>
              <a:rPr lang="en-IN" sz="2400" dirty="0">
                <a:solidFill>
                  <a:srgbClr val="04A2B9"/>
                </a:solidFill>
                <a:latin typeface="Proxima Nova"/>
              </a:rPr>
            </a:br>
            <a:r>
              <a:rPr lang="en-IN" sz="2400" dirty="0">
                <a:solidFill>
                  <a:srgbClr val="04A2B9"/>
                </a:solidFill>
                <a:latin typeface="Proxima Nova"/>
              </a:rPr>
              <a:t>and Requirements of New System</a:t>
            </a:r>
            <a:endParaRPr sz="2400" dirty="0">
              <a:solidFill>
                <a:srgbClr val="04A2B9"/>
              </a:solidFill>
              <a:latin typeface="Proxima Nova"/>
            </a:endParaRPr>
          </a:p>
        </p:txBody>
      </p:sp>
      <p:sp>
        <p:nvSpPr>
          <p:cNvPr id="2" name="TextBox 1">
            <a:extLst>
              <a:ext uri="{FF2B5EF4-FFF2-40B4-BE49-F238E27FC236}">
                <a16:creationId xmlns:a16="http://schemas.microsoft.com/office/drawing/2014/main" id="{BC848DF9-73B2-D681-5AFB-747B4E10C463}"/>
              </a:ext>
            </a:extLst>
          </p:cNvPr>
          <p:cNvSpPr txBox="1"/>
          <p:nvPr/>
        </p:nvSpPr>
        <p:spPr>
          <a:xfrm>
            <a:off x="376989" y="1070219"/>
            <a:ext cx="11438021" cy="6108724"/>
          </a:xfrm>
          <a:prstGeom prst="rect">
            <a:avLst/>
          </a:prstGeom>
          <a:noFill/>
        </p:spPr>
        <p:txBody>
          <a:bodyPr wrap="square" rtlCol="0">
            <a:spAutoFit/>
          </a:bodyPr>
          <a:lstStyle/>
          <a:p>
            <a:pPr marL="400050" indent="-400050" algn="l">
              <a:lnSpc>
                <a:spcPct val="200000"/>
              </a:lnSpc>
              <a:buClr>
                <a:srgbClr val="FF117D"/>
              </a:buClr>
              <a:buFont typeface="Arial" panose="020B0604020202020204" pitchFamily="34" charset="0"/>
              <a:buChar char="•"/>
            </a:pPr>
            <a:r>
              <a:rPr lang="en-GB" b="1" i="0" u="sng" dirty="0">
                <a:solidFill>
                  <a:srgbClr val="374151"/>
                </a:solidFill>
                <a:effectLst/>
                <a:latin typeface="Söhne"/>
              </a:rPr>
              <a:t>Fragmentation</a:t>
            </a:r>
            <a:r>
              <a:rPr lang="en-GB" b="1" i="0" dirty="0">
                <a:solidFill>
                  <a:srgbClr val="374151"/>
                </a:solidFill>
                <a:effectLst/>
                <a:latin typeface="Söhne"/>
              </a:rPr>
              <a:t> </a:t>
            </a:r>
            <a:r>
              <a:rPr lang="en-GB" i="0" dirty="0">
                <a:solidFill>
                  <a:srgbClr val="374151"/>
                </a:solidFill>
                <a:effectLst/>
                <a:latin typeface="Söhne"/>
              </a:rPr>
              <a:t>hampers seamless learning, </a:t>
            </a:r>
            <a:r>
              <a:rPr lang="en-GB" b="1" i="0" u="sng" dirty="0">
                <a:solidFill>
                  <a:srgbClr val="374151"/>
                </a:solidFill>
                <a:effectLst/>
                <a:latin typeface="Söhne"/>
              </a:rPr>
              <a:t>requiring navigation </a:t>
            </a:r>
            <a:r>
              <a:rPr lang="en-GB" i="0" dirty="0">
                <a:solidFill>
                  <a:srgbClr val="374151"/>
                </a:solidFill>
                <a:effectLst/>
                <a:latin typeface="Söhne"/>
              </a:rPr>
              <a:t>across</a:t>
            </a:r>
            <a:r>
              <a:rPr lang="en-GB" b="1" i="0" dirty="0">
                <a:solidFill>
                  <a:srgbClr val="374151"/>
                </a:solidFill>
                <a:effectLst/>
                <a:latin typeface="Söhne"/>
              </a:rPr>
              <a:t> </a:t>
            </a:r>
            <a:r>
              <a:rPr lang="en-GB" b="1" i="0" u="sng" dirty="0">
                <a:solidFill>
                  <a:srgbClr val="374151"/>
                </a:solidFill>
                <a:effectLst/>
                <a:latin typeface="Söhne"/>
              </a:rPr>
              <a:t>multiple scattered tools</a:t>
            </a:r>
            <a:r>
              <a:rPr lang="en-GB" b="1" i="0" dirty="0">
                <a:solidFill>
                  <a:srgbClr val="374151"/>
                </a:solidFill>
                <a:effectLst/>
                <a:latin typeface="Söhne"/>
              </a:rPr>
              <a:t>.</a:t>
            </a:r>
          </a:p>
          <a:p>
            <a:pPr marL="857250" lvl="1" indent="-400050">
              <a:lnSpc>
                <a:spcPct val="200000"/>
              </a:lnSpc>
              <a:buClr>
                <a:srgbClr val="00B050"/>
              </a:buClr>
              <a:buFont typeface="Wingdings" panose="05000000000000000000" pitchFamily="2" charset="2"/>
              <a:buChar char="ü"/>
            </a:pPr>
            <a:r>
              <a:rPr lang="en-GB" b="1" i="0" dirty="0">
                <a:solidFill>
                  <a:srgbClr val="374151"/>
                </a:solidFill>
                <a:effectLst/>
                <a:latin typeface="Söhne"/>
              </a:rPr>
              <a:t>Unified Platform: Integrate various tools into a cohesive, unified learning platform.</a:t>
            </a:r>
          </a:p>
          <a:p>
            <a:pPr marL="400050" indent="-400050" algn="l">
              <a:lnSpc>
                <a:spcPct val="200000"/>
              </a:lnSpc>
              <a:buClr>
                <a:srgbClr val="FF117D"/>
              </a:buClr>
              <a:buFont typeface="Arial" panose="020B0604020202020204" pitchFamily="34" charset="0"/>
              <a:buChar char="•"/>
            </a:pPr>
            <a:r>
              <a:rPr lang="en-GB" b="1" i="0" u="sng" dirty="0">
                <a:solidFill>
                  <a:srgbClr val="374151"/>
                </a:solidFill>
                <a:effectLst/>
                <a:latin typeface="Söhne"/>
              </a:rPr>
              <a:t>Gamification lacks immersion</a:t>
            </a:r>
            <a:r>
              <a:rPr lang="en-GB" i="0" dirty="0">
                <a:solidFill>
                  <a:srgbClr val="374151"/>
                </a:solidFill>
                <a:effectLst/>
                <a:latin typeface="Söhne"/>
              </a:rPr>
              <a:t>, missing opportunities for a motivating learning experience.</a:t>
            </a:r>
          </a:p>
          <a:p>
            <a:pPr marL="857250" lvl="1" indent="-400050">
              <a:lnSpc>
                <a:spcPct val="200000"/>
              </a:lnSpc>
              <a:buClr>
                <a:srgbClr val="00B050"/>
              </a:buClr>
              <a:buFont typeface="Wingdings" panose="05000000000000000000" pitchFamily="2" charset="2"/>
              <a:buChar char="ü"/>
            </a:pPr>
            <a:r>
              <a:rPr lang="en-GB" b="1" i="0" dirty="0">
                <a:solidFill>
                  <a:srgbClr val="374151"/>
                </a:solidFill>
                <a:effectLst/>
                <a:latin typeface="Söhne"/>
              </a:rPr>
              <a:t>Immersive Gamification: Implement engaging and motivating gamification for a truly immersive experience.</a:t>
            </a:r>
          </a:p>
          <a:p>
            <a:pPr marL="400050" indent="-400050" algn="l">
              <a:lnSpc>
                <a:spcPct val="200000"/>
              </a:lnSpc>
              <a:buClr>
                <a:srgbClr val="FF117D"/>
              </a:buClr>
              <a:buFont typeface="Arial" panose="020B0604020202020204" pitchFamily="34" charset="0"/>
              <a:buChar char="•"/>
            </a:pPr>
            <a:r>
              <a:rPr lang="en-GB" b="1" i="0" u="sng" dirty="0">
                <a:solidFill>
                  <a:srgbClr val="374151"/>
                </a:solidFill>
                <a:effectLst/>
                <a:latin typeface="Söhne"/>
              </a:rPr>
              <a:t>Overlooked techniques </a:t>
            </a:r>
            <a:r>
              <a:rPr lang="en-GB" i="0" dirty="0">
                <a:solidFill>
                  <a:srgbClr val="374151"/>
                </a:solidFill>
                <a:effectLst/>
                <a:latin typeface="Söhne"/>
              </a:rPr>
              <a:t>like spaced repetition limit memory retention enhancement	.</a:t>
            </a:r>
          </a:p>
          <a:p>
            <a:pPr marL="857250" lvl="1" indent="-400050">
              <a:lnSpc>
                <a:spcPct val="200000"/>
              </a:lnSpc>
              <a:buClr>
                <a:srgbClr val="00B050"/>
              </a:buClr>
              <a:buFont typeface="Wingdings" panose="05000000000000000000" pitchFamily="2" charset="2"/>
              <a:buChar char="ü"/>
            </a:pPr>
            <a:r>
              <a:rPr lang="en-GB" b="1" i="0" dirty="0">
                <a:solidFill>
                  <a:srgbClr val="374151"/>
                </a:solidFill>
                <a:effectLst/>
                <a:latin typeface="Söhne"/>
              </a:rPr>
              <a:t>Comprehensive Techniques: Prioritize memory enhancement techniques in to design.</a:t>
            </a:r>
          </a:p>
          <a:p>
            <a:pPr marL="400050" indent="-400050" algn="l">
              <a:lnSpc>
                <a:spcPct val="200000"/>
              </a:lnSpc>
              <a:buClr>
                <a:srgbClr val="FF117D"/>
              </a:buClr>
              <a:buFont typeface="Arial" panose="020B0604020202020204" pitchFamily="34" charset="0"/>
              <a:buChar char="•"/>
            </a:pPr>
            <a:r>
              <a:rPr lang="en-GB" i="0" dirty="0">
                <a:solidFill>
                  <a:srgbClr val="374151"/>
                </a:solidFill>
                <a:effectLst/>
                <a:latin typeface="Söhne"/>
              </a:rPr>
              <a:t>Social platforms </a:t>
            </a:r>
            <a:r>
              <a:rPr lang="en-GB" b="1" i="0" u="sng" dirty="0">
                <a:solidFill>
                  <a:srgbClr val="374151"/>
                </a:solidFill>
                <a:effectLst/>
                <a:latin typeface="Söhne"/>
              </a:rPr>
              <a:t>lack the </a:t>
            </a:r>
            <a:r>
              <a:rPr lang="en-GB" i="0" dirty="0">
                <a:solidFill>
                  <a:srgbClr val="374151"/>
                </a:solidFill>
                <a:effectLst/>
                <a:latin typeface="Söhne"/>
              </a:rPr>
              <a:t>warmth of a </a:t>
            </a:r>
            <a:r>
              <a:rPr lang="en-GB" b="1" i="0" u="sng" dirty="0">
                <a:solidFill>
                  <a:srgbClr val="374151"/>
                </a:solidFill>
                <a:effectLst/>
                <a:latin typeface="Söhne"/>
              </a:rPr>
              <a:t>real community for learning.</a:t>
            </a:r>
          </a:p>
          <a:p>
            <a:pPr marL="857250" lvl="1" indent="-400050">
              <a:lnSpc>
                <a:spcPct val="200000"/>
              </a:lnSpc>
              <a:buClr>
                <a:srgbClr val="00B050"/>
              </a:buClr>
              <a:buFont typeface="Wingdings" panose="05000000000000000000" pitchFamily="2" charset="2"/>
              <a:buChar char="ü"/>
            </a:pPr>
            <a:r>
              <a:rPr lang="en-GB" b="1" i="0" dirty="0">
                <a:solidFill>
                  <a:srgbClr val="374151"/>
                </a:solidFill>
                <a:effectLst/>
                <a:latin typeface="Söhne"/>
              </a:rPr>
              <a:t>Vibrant Community Integration: Foster a warm and vibrant community atmosphere for collaborative learning.</a:t>
            </a:r>
          </a:p>
          <a:p>
            <a:pPr marL="400050" indent="-400050" algn="l">
              <a:lnSpc>
                <a:spcPct val="200000"/>
              </a:lnSpc>
              <a:buClr>
                <a:srgbClr val="FF117D"/>
              </a:buClr>
              <a:buFont typeface="Arial" panose="020B0604020202020204" pitchFamily="34" charset="0"/>
              <a:buChar char="•"/>
            </a:pPr>
            <a:r>
              <a:rPr lang="en-GB" i="0" dirty="0">
                <a:solidFill>
                  <a:srgbClr val="374151"/>
                </a:solidFill>
                <a:effectLst/>
                <a:latin typeface="Söhne"/>
              </a:rPr>
              <a:t>Some tools suffer from </a:t>
            </a:r>
            <a:r>
              <a:rPr lang="en-GB" b="1" i="0" u="sng" dirty="0">
                <a:solidFill>
                  <a:srgbClr val="374151"/>
                </a:solidFill>
                <a:effectLst/>
                <a:latin typeface="Söhne"/>
              </a:rPr>
              <a:t>unfriendly user interfaces</a:t>
            </a:r>
            <a:r>
              <a:rPr lang="en-GB" i="0" dirty="0">
                <a:solidFill>
                  <a:srgbClr val="374151"/>
                </a:solidFill>
                <a:effectLst/>
                <a:latin typeface="Söhne"/>
              </a:rPr>
              <a:t>, hindering the learning journey.</a:t>
            </a:r>
          </a:p>
          <a:p>
            <a:pPr marL="857250" lvl="1" indent="-400050">
              <a:lnSpc>
                <a:spcPct val="200000"/>
              </a:lnSpc>
              <a:buClr>
                <a:srgbClr val="00B050"/>
              </a:buClr>
              <a:buFont typeface="Wingdings" panose="05000000000000000000" pitchFamily="2" charset="2"/>
              <a:buChar char="ü"/>
            </a:pPr>
            <a:r>
              <a:rPr lang="en-GB" i="0" dirty="0">
                <a:solidFill>
                  <a:srgbClr val="374151"/>
                </a:solidFill>
                <a:effectLst/>
                <a:latin typeface="Söhne"/>
              </a:rPr>
              <a:t>Sleek User Interface: Design a modern and user-friendly interface for a smooth learning journey.</a:t>
            </a:r>
          </a:p>
          <a:p>
            <a:pPr marL="857250" lvl="1" indent="-400050">
              <a:lnSpc>
                <a:spcPct val="200000"/>
              </a:lnSpc>
              <a:buClr>
                <a:schemeClr val="bg1">
                  <a:lumMod val="50000"/>
                </a:schemeClr>
              </a:buClr>
              <a:buFont typeface="+mj-lt"/>
              <a:buAutoNum type="romanUcPeriod"/>
            </a:pPr>
            <a:endParaRPr lang="en-GB" i="0" dirty="0">
              <a:solidFill>
                <a:srgbClr val="374151"/>
              </a:solidFill>
              <a:effectLst/>
              <a:latin typeface="Söhne"/>
            </a:endParaRPr>
          </a:p>
        </p:txBody>
      </p:sp>
    </p:spTree>
    <p:extLst>
      <p:ext uri="{BB962C8B-B14F-4D97-AF65-F5344CB8AC3E}">
        <p14:creationId xmlns:p14="http://schemas.microsoft.com/office/powerpoint/2010/main" val="3611532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object 3"/>
          <p:cNvSpPr txBox="1">
            <a:spLocks noGrp="1"/>
          </p:cNvSpPr>
          <p:nvPr>
            <p:ph type="title"/>
          </p:nvPr>
        </p:nvSpPr>
        <p:spPr>
          <a:xfrm>
            <a:off x="534258" y="124896"/>
            <a:ext cx="8256816" cy="751488"/>
          </a:xfrm>
          <a:prstGeom prst="rect">
            <a:avLst/>
          </a:prstGeom>
        </p:spPr>
        <p:txBody>
          <a:bodyPr vert="horz" wrap="square" lIns="0" tIns="12700" rIns="0" bIns="0" rtlCol="0">
            <a:spAutoFit/>
          </a:bodyPr>
          <a:lstStyle/>
          <a:p>
            <a:pPr marL="12700">
              <a:lnSpc>
                <a:spcPct val="100000"/>
              </a:lnSpc>
              <a:spcBef>
                <a:spcPts val="100"/>
              </a:spcBef>
            </a:pPr>
            <a:r>
              <a:rPr lang="en-IN" sz="2400" dirty="0">
                <a:solidFill>
                  <a:srgbClr val="04A2B9"/>
                </a:solidFill>
                <a:latin typeface="Proxima Nova"/>
              </a:rPr>
              <a:t>Features of LearnSync : Activities + Easy Integration with Native Tools</a:t>
            </a:r>
            <a:endParaRPr sz="2400" dirty="0">
              <a:latin typeface="Proxima Nova"/>
            </a:endParaRPr>
          </a:p>
        </p:txBody>
      </p:sp>
      <p:pic>
        <p:nvPicPr>
          <p:cNvPr id="8" name="Picture 7">
            <a:extLst>
              <a:ext uri="{FF2B5EF4-FFF2-40B4-BE49-F238E27FC236}">
                <a16:creationId xmlns:a16="http://schemas.microsoft.com/office/drawing/2014/main" id="{27ADB69C-2AB0-DDF9-E170-95689656E62A}"/>
              </a:ext>
            </a:extLst>
          </p:cNvPr>
          <p:cNvPicPr>
            <a:picLocks noChangeAspect="1"/>
          </p:cNvPicPr>
          <p:nvPr/>
        </p:nvPicPr>
        <p:blipFill>
          <a:blip r:embed="rId3"/>
          <a:stretch>
            <a:fillRect/>
          </a:stretch>
        </p:blipFill>
        <p:spPr>
          <a:xfrm>
            <a:off x="1257337" y="1617843"/>
            <a:ext cx="9677325" cy="4547254"/>
          </a:xfrm>
          <a:prstGeom prst="rect">
            <a:avLst/>
          </a:prstGeom>
        </p:spPr>
      </p:pic>
    </p:spTree>
    <p:extLst>
      <p:ext uri="{BB962C8B-B14F-4D97-AF65-F5344CB8AC3E}">
        <p14:creationId xmlns:p14="http://schemas.microsoft.com/office/powerpoint/2010/main" val="16726976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object 3"/>
          <p:cNvSpPr txBox="1">
            <a:spLocks noGrp="1"/>
          </p:cNvSpPr>
          <p:nvPr>
            <p:ph type="title"/>
          </p:nvPr>
        </p:nvSpPr>
        <p:spPr>
          <a:xfrm>
            <a:off x="534258" y="309562"/>
            <a:ext cx="7940271" cy="382156"/>
          </a:xfrm>
          <a:prstGeom prst="rect">
            <a:avLst/>
          </a:prstGeom>
        </p:spPr>
        <p:txBody>
          <a:bodyPr vert="horz" wrap="square" lIns="0" tIns="12700" rIns="0" bIns="0" rtlCol="0">
            <a:spAutoFit/>
          </a:bodyPr>
          <a:lstStyle/>
          <a:p>
            <a:pPr marL="12700">
              <a:lnSpc>
                <a:spcPct val="100000"/>
              </a:lnSpc>
              <a:spcBef>
                <a:spcPts val="100"/>
              </a:spcBef>
            </a:pPr>
            <a:r>
              <a:rPr lang="en-IN" sz="2400" dirty="0">
                <a:solidFill>
                  <a:srgbClr val="04A2B9"/>
                </a:solidFill>
                <a:latin typeface="Proxima Nova"/>
              </a:rPr>
              <a:t>Components of LearnSync (Overview of Modules / Pages)</a:t>
            </a:r>
            <a:endParaRPr sz="2400" dirty="0">
              <a:latin typeface="Proxima Nova"/>
            </a:endParaRPr>
          </a:p>
        </p:txBody>
      </p:sp>
      <p:graphicFrame>
        <p:nvGraphicFramePr>
          <p:cNvPr id="3" name="Table 2">
            <a:extLst>
              <a:ext uri="{FF2B5EF4-FFF2-40B4-BE49-F238E27FC236}">
                <a16:creationId xmlns:a16="http://schemas.microsoft.com/office/drawing/2014/main" id="{AF3D30ED-71DE-077B-B097-A6FD7D5CB515}"/>
              </a:ext>
            </a:extLst>
          </p:cNvPr>
          <p:cNvGraphicFramePr>
            <a:graphicFrameLocks noGrp="1"/>
          </p:cNvGraphicFramePr>
          <p:nvPr>
            <p:extLst>
              <p:ext uri="{D42A27DB-BD31-4B8C-83A1-F6EECF244321}">
                <p14:modId xmlns:p14="http://schemas.microsoft.com/office/powerpoint/2010/main" val="4215170091"/>
              </p:ext>
            </p:extLst>
          </p:nvPr>
        </p:nvGraphicFramePr>
        <p:xfrm>
          <a:off x="588723" y="1566971"/>
          <a:ext cx="11014553" cy="4673738"/>
        </p:xfrm>
        <a:graphic>
          <a:graphicData uri="http://schemas.openxmlformats.org/drawingml/2006/table">
            <a:tbl>
              <a:tblPr firstRow="1" bandRow="1">
                <a:tableStyleId>{91EBBBCC-DAD2-459C-BE2E-F6DE35CF9A28}</a:tableStyleId>
              </a:tblPr>
              <a:tblGrid>
                <a:gridCol w="2368574">
                  <a:extLst>
                    <a:ext uri="{9D8B030D-6E8A-4147-A177-3AD203B41FA5}">
                      <a16:colId xmlns:a16="http://schemas.microsoft.com/office/drawing/2014/main" val="1779595732"/>
                    </a:ext>
                  </a:extLst>
                </a:gridCol>
                <a:gridCol w="3380014">
                  <a:extLst>
                    <a:ext uri="{9D8B030D-6E8A-4147-A177-3AD203B41FA5}">
                      <a16:colId xmlns:a16="http://schemas.microsoft.com/office/drawing/2014/main" val="3640880375"/>
                    </a:ext>
                  </a:extLst>
                </a:gridCol>
                <a:gridCol w="2512327">
                  <a:extLst>
                    <a:ext uri="{9D8B030D-6E8A-4147-A177-3AD203B41FA5}">
                      <a16:colId xmlns:a16="http://schemas.microsoft.com/office/drawing/2014/main" val="3052709064"/>
                    </a:ext>
                  </a:extLst>
                </a:gridCol>
                <a:gridCol w="2753638">
                  <a:extLst>
                    <a:ext uri="{9D8B030D-6E8A-4147-A177-3AD203B41FA5}">
                      <a16:colId xmlns:a16="http://schemas.microsoft.com/office/drawing/2014/main" val="3776651756"/>
                    </a:ext>
                  </a:extLst>
                </a:gridCol>
              </a:tblGrid>
              <a:tr h="839876">
                <a:tc>
                  <a:txBody>
                    <a:bodyPr/>
                    <a:lstStyle/>
                    <a:p>
                      <a:pPr algn="ctr" fontAlgn="b"/>
                      <a:r>
                        <a:rPr lang="en-HK" b="1" dirty="0">
                          <a:effectLst/>
                        </a:rPr>
                        <a:t>Introduction &amp; Support</a:t>
                      </a:r>
                    </a:p>
                  </a:txBody>
                  <a:tcPr anchor="ctr">
                    <a:lnL w="19050" cap="flat" cmpd="sng" algn="ctr">
                      <a:solidFill>
                        <a:schemeClr val="tx1"/>
                      </a:solidFill>
                      <a:prstDash val="solid"/>
                      <a:round/>
                      <a:headEnd type="none" w="med" len="med"/>
                      <a:tailEnd type="none" w="med" len="med"/>
                    </a:lnL>
                    <a:lnT w="19050" cap="flat" cmpd="sng" algn="ctr">
                      <a:solidFill>
                        <a:schemeClr val="tx1"/>
                      </a:solidFill>
                      <a:prstDash val="solid"/>
                      <a:round/>
                      <a:headEnd type="none" w="med" len="med"/>
                      <a:tailEnd type="none" w="med" len="med"/>
                    </a:lnT>
                    <a:lnB w="19050" cap="flat" cmpd="sng" algn="ctr">
                      <a:noFill/>
                      <a:prstDash val="solid"/>
                      <a:round/>
                      <a:headEnd type="none" w="med" len="med"/>
                      <a:tailEnd type="none" w="med" len="med"/>
                    </a:lnB>
                    <a:solidFill>
                      <a:srgbClr val="00B0F0"/>
                    </a:solidFill>
                  </a:tcPr>
                </a:tc>
                <a:tc>
                  <a:txBody>
                    <a:bodyPr/>
                    <a:lstStyle/>
                    <a:p>
                      <a:pPr algn="ctr" fontAlgn="b"/>
                      <a:r>
                        <a:rPr lang="en-HK" b="1" dirty="0">
                          <a:effectLst/>
                        </a:rPr>
                        <a:t>User Interactions</a:t>
                      </a:r>
                    </a:p>
                  </a:txBody>
                  <a:tcPr anchor="ctr">
                    <a:lnT w="19050" cap="flat" cmpd="sng" algn="ctr">
                      <a:solidFill>
                        <a:schemeClr val="tx1"/>
                      </a:solidFill>
                      <a:prstDash val="solid"/>
                      <a:round/>
                      <a:headEnd type="none" w="med" len="med"/>
                      <a:tailEnd type="none" w="med" len="med"/>
                    </a:lnT>
                    <a:lnB w="19050" cap="flat" cmpd="sng" algn="ctr">
                      <a:noFill/>
                      <a:prstDash val="solid"/>
                      <a:round/>
                      <a:headEnd type="none" w="med" len="med"/>
                      <a:tailEnd type="none" w="med" len="med"/>
                    </a:lnB>
                    <a:solidFill>
                      <a:srgbClr val="00B0F0"/>
                    </a:solidFill>
                  </a:tcPr>
                </a:tc>
                <a:tc>
                  <a:txBody>
                    <a:bodyPr/>
                    <a:lstStyle/>
                    <a:p>
                      <a:pPr algn="ctr" fontAlgn="b"/>
                      <a:r>
                        <a:rPr lang="en-HK" b="1" dirty="0">
                          <a:effectLst/>
                        </a:rPr>
                        <a:t>Social Interaction</a:t>
                      </a:r>
                    </a:p>
                  </a:txBody>
                  <a:tcPr anchor="ctr">
                    <a:lnT w="19050" cap="flat" cmpd="sng" algn="ctr">
                      <a:solidFill>
                        <a:schemeClr val="tx1"/>
                      </a:solidFill>
                      <a:prstDash val="solid"/>
                      <a:round/>
                      <a:headEnd type="none" w="med" len="med"/>
                      <a:tailEnd type="none" w="med" len="med"/>
                    </a:lnT>
                    <a:lnB w="19050" cap="flat" cmpd="sng" algn="ctr">
                      <a:noFill/>
                      <a:prstDash val="solid"/>
                      <a:round/>
                      <a:headEnd type="none" w="med" len="med"/>
                      <a:tailEnd type="none" w="med" len="med"/>
                    </a:lnB>
                    <a:solidFill>
                      <a:srgbClr val="00B0F0"/>
                    </a:solidFill>
                  </a:tcPr>
                </a:tc>
                <a:tc>
                  <a:txBody>
                    <a:bodyPr/>
                    <a:lstStyle/>
                    <a:p>
                      <a:pPr algn="ctr" fontAlgn="b"/>
                      <a:r>
                        <a:rPr lang="en-HK" b="1" dirty="0">
                          <a:effectLst/>
                        </a:rPr>
                        <a:t>User Account</a:t>
                      </a:r>
                    </a:p>
                  </a:txBody>
                  <a:tcPr anchor="ctr">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noFill/>
                      <a:prstDash val="solid"/>
                      <a:round/>
                      <a:headEnd type="none" w="med" len="med"/>
                      <a:tailEnd type="none" w="med" len="med"/>
                    </a:lnB>
                    <a:solidFill>
                      <a:srgbClr val="00B0F0"/>
                    </a:solidFill>
                  </a:tcPr>
                </a:tc>
                <a:extLst>
                  <a:ext uri="{0D108BD9-81ED-4DB2-BD59-A6C34878D82A}">
                    <a16:rowId xmlns:a16="http://schemas.microsoft.com/office/drawing/2014/main" val="1647612521"/>
                  </a:ext>
                </a:extLst>
              </a:tr>
              <a:tr h="638977">
                <a:tc>
                  <a:txBody>
                    <a:bodyPr/>
                    <a:lstStyle/>
                    <a:p>
                      <a:pPr fontAlgn="base"/>
                      <a:r>
                        <a:rPr lang="en-HK" dirty="0">
                          <a:effectLst/>
                        </a:rPr>
                        <a:t>Home/Welcome Page</a:t>
                      </a:r>
                    </a:p>
                  </a:txBody>
                  <a:tcPr anchor="ctr">
                    <a:lnL w="19050" cap="flat" cmpd="sng" algn="ctr">
                      <a:noFill/>
                      <a:prstDash val="solid"/>
                      <a:round/>
                      <a:headEnd type="none" w="med" len="med"/>
                      <a:tailEnd type="none" w="med" len="med"/>
                    </a:lnL>
                    <a:lnT w="19050" cap="flat" cmpd="sng" algn="ctr">
                      <a:noFill/>
                      <a:prstDash val="solid"/>
                      <a:round/>
                      <a:headEnd type="none" w="med" len="med"/>
                      <a:tailEnd type="none" w="med" len="med"/>
                    </a:lnT>
                  </a:tcPr>
                </a:tc>
                <a:tc>
                  <a:txBody>
                    <a:bodyPr/>
                    <a:lstStyle/>
                    <a:p>
                      <a:pPr fontAlgn="base"/>
                      <a:r>
                        <a:rPr lang="en-HK" dirty="0">
                          <a:effectLst/>
                        </a:rPr>
                        <a:t>Dashboard</a:t>
                      </a:r>
                    </a:p>
                  </a:txBody>
                  <a:tcPr anchor="ctr">
                    <a:lnT w="19050" cap="flat" cmpd="sng" algn="ctr">
                      <a:noFill/>
                      <a:prstDash val="solid"/>
                      <a:round/>
                      <a:headEnd type="none" w="med" len="med"/>
                      <a:tailEnd type="none" w="med" len="med"/>
                    </a:lnT>
                  </a:tcPr>
                </a:tc>
                <a:tc>
                  <a:txBody>
                    <a:bodyPr/>
                    <a:lstStyle/>
                    <a:p>
                      <a:pPr fontAlgn="base"/>
                      <a:r>
                        <a:rPr lang="en-HK">
                          <a:effectLst/>
                        </a:rPr>
                        <a:t>Friend's Activity Panel</a:t>
                      </a:r>
                    </a:p>
                  </a:txBody>
                  <a:tcPr anchor="ctr">
                    <a:lnT w="19050" cap="flat" cmpd="sng" algn="ctr">
                      <a:noFill/>
                      <a:prstDash val="solid"/>
                      <a:round/>
                      <a:headEnd type="none" w="med" len="med"/>
                      <a:tailEnd type="none" w="med" len="med"/>
                    </a:lnT>
                  </a:tcPr>
                </a:tc>
                <a:tc>
                  <a:txBody>
                    <a:bodyPr/>
                    <a:lstStyle/>
                    <a:p>
                      <a:pPr fontAlgn="base"/>
                      <a:r>
                        <a:rPr lang="en-HK" dirty="0">
                          <a:effectLst/>
                        </a:rPr>
                        <a:t>Profile</a:t>
                      </a:r>
                    </a:p>
                  </a:txBody>
                  <a:tcPr anchor="ctr">
                    <a:lnR w="19050" cap="flat" cmpd="sng" algn="ctr">
                      <a:noFill/>
                      <a:prstDash val="solid"/>
                      <a:round/>
                      <a:headEnd type="none" w="med" len="med"/>
                      <a:tailEnd type="none" w="med" len="med"/>
                    </a:lnR>
                    <a:lnT w="19050" cap="flat" cmpd="sng" algn="ctr">
                      <a:noFill/>
                      <a:prstDash val="solid"/>
                      <a:round/>
                      <a:headEnd type="none" w="med" len="med"/>
                      <a:tailEnd type="none" w="med" len="med"/>
                    </a:lnT>
                  </a:tcPr>
                </a:tc>
                <a:extLst>
                  <a:ext uri="{0D108BD9-81ED-4DB2-BD59-A6C34878D82A}">
                    <a16:rowId xmlns:a16="http://schemas.microsoft.com/office/drawing/2014/main" val="138574930"/>
                  </a:ext>
                </a:extLst>
              </a:tr>
              <a:tr h="638977">
                <a:tc>
                  <a:txBody>
                    <a:bodyPr/>
                    <a:lstStyle/>
                    <a:p>
                      <a:pPr fontAlgn="base"/>
                      <a:r>
                        <a:rPr lang="en-HK">
                          <a:effectLst/>
                        </a:rPr>
                        <a:t>Login/Registration</a:t>
                      </a:r>
                    </a:p>
                  </a:txBody>
                  <a:tcPr anchor="ctr">
                    <a:lnL w="19050" cap="flat" cmpd="sng" algn="ctr">
                      <a:noFill/>
                      <a:prstDash val="solid"/>
                      <a:round/>
                      <a:headEnd type="none" w="med" len="med"/>
                      <a:tailEnd type="none" w="med" len="med"/>
                    </a:lnL>
                  </a:tcPr>
                </a:tc>
                <a:tc rowSpan="5">
                  <a:txBody>
                    <a:bodyPr/>
                    <a:lstStyle/>
                    <a:p>
                      <a:pPr marL="0" indent="0" fontAlgn="base">
                        <a:buFont typeface="Arial" panose="020B0604020202020204" pitchFamily="34" charset="0"/>
                        <a:buNone/>
                      </a:pPr>
                      <a:r>
                        <a:rPr lang="en-HK" sz="1600" dirty="0">
                          <a:effectLst/>
                        </a:rPr>
                        <a:t>Modules Accessible on Dashboard</a:t>
                      </a:r>
                    </a:p>
                    <a:p>
                      <a:pPr marL="400050" indent="-400050" fontAlgn="base">
                        <a:buFont typeface="+mj-lt"/>
                        <a:buAutoNum type="romanUcPeriod"/>
                      </a:pPr>
                      <a:r>
                        <a:rPr lang="en-HK" sz="1600" dirty="0">
                          <a:effectLst/>
                        </a:rPr>
                        <a:t>Study Planning</a:t>
                      </a:r>
                    </a:p>
                    <a:p>
                      <a:pPr marL="400050" indent="-400050" fontAlgn="base">
                        <a:buFont typeface="+mj-lt"/>
                        <a:buAutoNum type="romanUcPeriod"/>
                      </a:pPr>
                      <a:r>
                        <a:rPr lang="en-HK" sz="1600" dirty="0">
                          <a:effectLst/>
                        </a:rPr>
                        <a:t>Spaced Repetition Scheduler</a:t>
                      </a:r>
                    </a:p>
                    <a:p>
                      <a:pPr marL="400050" indent="-400050" fontAlgn="base">
                        <a:buFont typeface="+mj-lt"/>
                        <a:buAutoNum type="romanUcPeriod"/>
                      </a:pPr>
                      <a:r>
                        <a:rPr lang="en-HK" sz="1600" dirty="0">
                          <a:effectLst/>
                        </a:rPr>
                        <a:t>Task Scheduler</a:t>
                      </a:r>
                    </a:p>
                    <a:p>
                      <a:pPr marL="400050" indent="-400050" fontAlgn="base">
                        <a:buFont typeface="+mj-lt"/>
                        <a:buAutoNum type="romanUcPeriod"/>
                      </a:pPr>
                      <a:r>
                        <a:rPr lang="en-HK" sz="1600" dirty="0">
                          <a:effectLst/>
                        </a:rPr>
                        <a:t>To-Do Lists</a:t>
                      </a:r>
                    </a:p>
                    <a:p>
                      <a:pPr marL="400050" indent="-400050" fontAlgn="base">
                        <a:buFont typeface="+mj-lt"/>
                        <a:buAutoNum type="romanUcPeriod"/>
                      </a:pPr>
                      <a:r>
                        <a:rPr lang="en-HK" sz="1600" dirty="0">
                          <a:effectLst/>
                        </a:rPr>
                        <a:t>Pomodoro Timer</a:t>
                      </a:r>
                    </a:p>
                    <a:p>
                      <a:pPr marL="400050" indent="-400050" fontAlgn="base">
                        <a:buFont typeface="+mj-lt"/>
                        <a:buAutoNum type="romanUcPeriod"/>
                      </a:pPr>
                      <a:r>
                        <a:rPr lang="en-HK" sz="1600" dirty="0">
                          <a:effectLst/>
                        </a:rPr>
                        <a:t>Links to Other Pages</a:t>
                      </a:r>
                    </a:p>
                  </a:txBody>
                  <a:tcPr anchor="ctr"/>
                </a:tc>
                <a:tc>
                  <a:txBody>
                    <a:bodyPr/>
                    <a:lstStyle/>
                    <a:p>
                      <a:pPr fontAlgn="base"/>
                      <a:r>
                        <a:rPr lang="en-HK" dirty="0">
                          <a:effectLst/>
                        </a:rPr>
                        <a:t>Domain Leaderboard</a:t>
                      </a:r>
                    </a:p>
                  </a:txBody>
                  <a:tcPr anchor="ctr"/>
                </a:tc>
                <a:tc>
                  <a:txBody>
                    <a:bodyPr/>
                    <a:lstStyle/>
                    <a:p>
                      <a:pPr fontAlgn="base"/>
                      <a:r>
                        <a:rPr lang="en-HK">
                          <a:effectLst/>
                        </a:rPr>
                        <a:t>Integration</a:t>
                      </a:r>
                    </a:p>
                  </a:txBody>
                  <a:tcPr anchor="ctr">
                    <a:lnR w="19050" cap="flat" cmpd="sng" algn="ctr">
                      <a:noFill/>
                      <a:prstDash val="solid"/>
                      <a:round/>
                      <a:headEnd type="none" w="med" len="med"/>
                      <a:tailEnd type="none" w="med" len="med"/>
                    </a:lnR>
                  </a:tcPr>
                </a:tc>
                <a:extLst>
                  <a:ext uri="{0D108BD9-81ED-4DB2-BD59-A6C34878D82A}">
                    <a16:rowId xmlns:a16="http://schemas.microsoft.com/office/drawing/2014/main" val="1000038632"/>
                  </a:ext>
                </a:extLst>
              </a:tr>
              <a:tr h="638977">
                <a:tc>
                  <a:txBody>
                    <a:bodyPr/>
                    <a:lstStyle/>
                    <a:p>
                      <a:pPr fontAlgn="base"/>
                      <a:r>
                        <a:rPr lang="en-HK">
                          <a:effectLst/>
                        </a:rPr>
                        <a:t>About Us</a:t>
                      </a:r>
                    </a:p>
                  </a:txBody>
                  <a:tcPr anchor="ctr">
                    <a:lnL w="19050" cap="flat" cmpd="sng" algn="ctr">
                      <a:noFill/>
                      <a:prstDash val="solid"/>
                      <a:round/>
                      <a:headEnd type="none" w="med" len="med"/>
                      <a:tailEnd type="none" w="med" len="med"/>
                    </a:lnL>
                  </a:tcPr>
                </a:tc>
                <a:tc vMerge="1">
                  <a:txBody>
                    <a:bodyPr/>
                    <a:lstStyle/>
                    <a:p>
                      <a:pPr fontAlgn="base"/>
                      <a:r>
                        <a:rPr lang="en-HK" dirty="0">
                          <a:effectLst/>
                        </a:rPr>
                        <a:t>Spaced Repetition ...</a:t>
                      </a:r>
                    </a:p>
                  </a:txBody>
                  <a:tcPr anchor="ctr"/>
                </a:tc>
                <a:tc>
                  <a:txBody>
                    <a:bodyPr/>
                    <a:lstStyle/>
                    <a:p>
                      <a:pPr fontAlgn="base"/>
                      <a:r>
                        <a:rPr lang="en-HK" dirty="0">
                          <a:effectLst/>
                        </a:rPr>
                        <a:t>Group Leaderboard</a:t>
                      </a:r>
                    </a:p>
                  </a:txBody>
                  <a:tcPr anchor="ctr"/>
                </a:tc>
                <a:tc>
                  <a:txBody>
                    <a:bodyPr/>
                    <a:lstStyle/>
                    <a:p>
                      <a:pPr fontAlgn="base"/>
                      <a:r>
                        <a:rPr lang="en-HK" dirty="0">
                          <a:effectLst/>
                        </a:rPr>
                        <a:t>Leaderboard</a:t>
                      </a:r>
                    </a:p>
                  </a:txBody>
                  <a:tcPr anchor="ctr">
                    <a:lnR w="19050" cap="flat" cmpd="sng" algn="ctr">
                      <a:noFill/>
                      <a:prstDash val="solid"/>
                      <a:round/>
                      <a:headEnd type="none" w="med" len="med"/>
                      <a:tailEnd type="none" w="med" len="med"/>
                    </a:lnR>
                  </a:tcPr>
                </a:tc>
                <a:extLst>
                  <a:ext uri="{0D108BD9-81ED-4DB2-BD59-A6C34878D82A}">
                    <a16:rowId xmlns:a16="http://schemas.microsoft.com/office/drawing/2014/main" val="150284577"/>
                  </a:ext>
                </a:extLst>
              </a:tr>
              <a:tr h="638977">
                <a:tc>
                  <a:txBody>
                    <a:bodyPr/>
                    <a:lstStyle/>
                    <a:p>
                      <a:pPr fontAlgn="base"/>
                      <a:r>
                        <a:rPr lang="en-HK" dirty="0">
                          <a:effectLst/>
                        </a:rPr>
                        <a:t>FAQs</a:t>
                      </a:r>
                    </a:p>
                  </a:txBody>
                  <a:tcPr anchor="ctr">
                    <a:lnL w="19050" cap="flat" cmpd="sng" algn="ctr">
                      <a:noFill/>
                      <a:prstDash val="solid"/>
                      <a:round/>
                      <a:headEnd type="none" w="med" len="med"/>
                      <a:tailEnd type="none" w="med" len="med"/>
                    </a:lnL>
                  </a:tcPr>
                </a:tc>
                <a:tc vMerge="1">
                  <a:txBody>
                    <a:bodyPr/>
                    <a:lstStyle/>
                    <a:p>
                      <a:pPr fontAlgn="base"/>
                      <a:r>
                        <a:rPr lang="en-HK" dirty="0">
                          <a:effectLst/>
                        </a:rPr>
                        <a:t>Task Scheduler</a:t>
                      </a:r>
                    </a:p>
                  </a:txBody>
                  <a:tcPr anchor="ctr"/>
                </a:tc>
                <a:tc>
                  <a:txBody>
                    <a:bodyPr/>
                    <a:lstStyle/>
                    <a:p>
                      <a:pPr fontAlgn="base"/>
                      <a:r>
                        <a:rPr lang="en-HK" dirty="0">
                          <a:effectLst/>
                        </a:rPr>
                        <a:t>Badges</a:t>
                      </a:r>
                    </a:p>
                  </a:txBody>
                  <a:tcPr anchor="ctr"/>
                </a:tc>
                <a:tc>
                  <a:txBody>
                    <a:bodyPr/>
                    <a:lstStyle/>
                    <a:p>
                      <a:pPr fontAlgn="base"/>
                      <a:r>
                        <a:rPr lang="en-HK">
                          <a:effectLst/>
                        </a:rPr>
                        <a:t>Streaks and Challenges</a:t>
                      </a:r>
                    </a:p>
                  </a:txBody>
                  <a:tcPr anchor="ctr">
                    <a:lnR w="19050" cap="flat" cmpd="sng" algn="ctr">
                      <a:noFill/>
                      <a:prstDash val="solid"/>
                      <a:round/>
                      <a:headEnd type="none" w="med" len="med"/>
                      <a:tailEnd type="none" w="med" len="med"/>
                    </a:lnR>
                  </a:tcPr>
                </a:tc>
                <a:extLst>
                  <a:ext uri="{0D108BD9-81ED-4DB2-BD59-A6C34878D82A}">
                    <a16:rowId xmlns:a16="http://schemas.microsoft.com/office/drawing/2014/main" val="1293950767"/>
                  </a:ext>
                </a:extLst>
              </a:tr>
              <a:tr h="638977">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HK" dirty="0">
                          <a:effectLst/>
                        </a:rPr>
                        <a:t>Privacy Policy</a:t>
                      </a:r>
                    </a:p>
                  </a:txBody>
                  <a:tcPr anchor="ctr">
                    <a:lnL w="19050" cap="flat" cmpd="sng" algn="ctr">
                      <a:noFill/>
                      <a:prstDash val="solid"/>
                      <a:round/>
                      <a:headEnd type="none" w="med" len="med"/>
                      <a:tailEnd type="none" w="med" len="med"/>
                    </a:lnL>
                  </a:tcPr>
                </a:tc>
                <a:tc vMerge="1">
                  <a:txBody>
                    <a:bodyPr/>
                    <a:lstStyle/>
                    <a:p>
                      <a:pPr fontAlgn="base"/>
                      <a:r>
                        <a:rPr lang="en-HK" dirty="0">
                          <a:effectLst/>
                        </a:rPr>
                        <a:t>To-Do Lists</a:t>
                      </a:r>
                    </a:p>
                  </a:txBody>
                  <a:tcPr anchor="ctr"/>
                </a:tc>
                <a:tc>
                  <a:txBody>
                    <a:bodyPr/>
                    <a:lstStyle/>
                    <a:p>
                      <a:pPr fontAlgn="base"/>
                      <a:r>
                        <a:rPr lang="en-HK">
                          <a:effectLst/>
                        </a:rPr>
                        <a:t>Daily Tasks Streaks</a:t>
                      </a:r>
                    </a:p>
                  </a:txBody>
                  <a:tcPr anchor="ctr"/>
                </a:tc>
                <a:tc>
                  <a:txBody>
                    <a:bodyPr/>
                    <a:lstStyle/>
                    <a:p>
                      <a:pPr fontAlgn="base"/>
                      <a:r>
                        <a:rPr lang="en-HK">
                          <a:effectLst/>
                        </a:rPr>
                        <a:t>Settings</a:t>
                      </a:r>
                    </a:p>
                  </a:txBody>
                  <a:tcPr anchor="ctr">
                    <a:lnR w="19050" cap="flat" cmpd="sng" algn="ctr">
                      <a:noFill/>
                      <a:prstDash val="solid"/>
                      <a:round/>
                      <a:headEnd type="none" w="med" len="med"/>
                      <a:tailEnd type="none" w="med" len="med"/>
                    </a:lnR>
                  </a:tcPr>
                </a:tc>
                <a:extLst>
                  <a:ext uri="{0D108BD9-81ED-4DB2-BD59-A6C34878D82A}">
                    <a16:rowId xmlns:a16="http://schemas.microsoft.com/office/drawing/2014/main" val="3277414791"/>
                  </a:ext>
                </a:extLst>
              </a:tr>
              <a:tr h="638977">
                <a:tc>
                  <a:txBody>
                    <a:bodyPr/>
                    <a:lstStyle/>
                    <a:p>
                      <a:pPr fontAlgn="base"/>
                      <a:endParaRPr lang="en-HK" dirty="0">
                        <a:effectLst/>
                      </a:endParaRPr>
                    </a:p>
                  </a:txBody>
                  <a:tcPr anchor="ctr">
                    <a:lnL w="19050" cap="flat" cmpd="sng" algn="ctr">
                      <a:noFill/>
                      <a:prstDash val="solid"/>
                      <a:round/>
                      <a:headEnd type="none" w="med" len="med"/>
                      <a:tailEnd type="none" w="med" len="med"/>
                    </a:lnL>
                  </a:tcPr>
                </a:tc>
                <a:tc vMerge="1">
                  <a:txBody>
                    <a:bodyPr/>
                    <a:lstStyle/>
                    <a:p>
                      <a:pPr fontAlgn="base"/>
                      <a:r>
                        <a:rPr lang="en-HK" dirty="0">
                          <a:effectLst/>
                        </a:rPr>
                        <a:t>Pomodoro Timer</a:t>
                      </a:r>
                    </a:p>
                  </a:txBody>
                  <a:tcPr anchor="ctr"/>
                </a:tc>
                <a:tc>
                  <a:txBody>
                    <a:bodyPr/>
                    <a:lstStyle/>
                    <a:p>
                      <a:pPr fontAlgn="base"/>
                      <a:r>
                        <a:rPr lang="en-HK">
                          <a:effectLst/>
                        </a:rPr>
                        <a:t>Group + Task Streaks</a:t>
                      </a:r>
                    </a:p>
                  </a:txBody>
                  <a:tcPr anchor="ct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HK" dirty="0">
                          <a:effectLst/>
                        </a:rPr>
                        <a:t>Error Pages</a:t>
                      </a:r>
                    </a:p>
                  </a:txBody>
                  <a:tcPr anchor="ctr">
                    <a:lnR w="19050" cap="flat" cmpd="sng" algn="ctr">
                      <a:noFill/>
                      <a:prstDash val="solid"/>
                      <a:round/>
                      <a:headEnd type="none" w="med" len="med"/>
                      <a:tailEnd type="none" w="med" len="med"/>
                    </a:lnR>
                  </a:tcPr>
                </a:tc>
                <a:extLst>
                  <a:ext uri="{0D108BD9-81ED-4DB2-BD59-A6C34878D82A}">
                    <a16:rowId xmlns:a16="http://schemas.microsoft.com/office/drawing/2014/main" val="1894945758"/>
                  </a:ext>
                </a:extLst>
              </a:tr>
            </a:tbl>
          </a:graphicData>
        </a:graphic>
      </p:graphicFrame>
    </p:spTree>
    <p:extLst>
      <p:ext uri="{BB962C8B-B14F-4D97-AF65-F5344CB8AC3E}">
        <p14:creationId xmlns:p14="http://schemas.microsoft.com/office/powerpoint/2010/main" val="14311749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object 3"/>
          <p:cNvSpPr txBox="1">
            <a:spLocks noGrp="1"/>
          </p:cNvSpPr>
          <p:nvPr>
            <p:ph type="title"/>
          </p:nvPr>
        </p:nvSpPr>
        <p:spPr>
          <a:xfrm>
            <a:off x="534259" y="309562"/>
            <a:ext cx="6706296" cy="382156"/>
          </a:xfrm>
          <a:prstGeom prst="rect">
            <a:avLst/>
          </a:prstGeom>
        </p:spPr>
        <p:txBody>
          <a:bodyPr vert="horz" wrap="square" lIns="0" tIns="12700" rIns="0" bIns="0" rtlCol="0">
            <a:spAutoFit/>
          </a:bodyPr>
          <a:lstStyle/>
          <a:p>
            <a:pPr marL="12700">
              <a:lnSpc>
                <a:spcPct val="100000"/>
              </a:lnSpc>
              <a:spcBef>
                <a:spcPts val="100"/>
              </a:spcBef>
            </a:pPr>
            <a:r>
              <a:rPr lang="en-IN" sz="2400" dirty="0">
                <a:solidFill>
                  <a:srgbClr val="04A2B9"/>
                </a:solidFill>
                <a:latin typeface="Proxima Nova"/>
              </a:rPr>
              <a:t>System Design for Web Based App : Tools Used</a:t>
            </a:r>
            <a:endParaRPr sz="2400" dirty="0">
              <a:latin typeface="Proxima Nova"/>
            </a:endParaRPr>
          </a:p>
        </p:txBody>
      </p:sp>
      <p:pic>
        <p:nvPicPr>
          <p:cNvPr id="13" name="Picture 12">
            <a:extLst>
              <a:ext uri="{FF2B5EF4-FFF2-40B4-BE49-F238E27FC236}">
                <a16:creationId xmlns:a16="http://schemas.microsoft.com/office/drawing/2014/main" id="{9C47BCB6-F10F-4006-B0D3-B0F9FA81F5DD}"/>
              </a:ext>
            </a:extLst>
          </p:cNvPr>
          <p:cNvPicPr>
            <a:picLocks noChangeAspect="1"/>
          </p:cNvPicPr>
          <p:nvPr/>
        </p:nvPicPr>
        <p:blipFill>
          <a:blip r:embed="rId3"/>
          <a:stretch>
            <a:fillRect/>
          </a:stretch>
        </p:blipFill>
        <p:spPr>
          <a:xfrm>
            <a:off x="0" y="1033745"/>
            <a:ext cx="12192000" cy="5824255"/>
          </a:xfrm>
          <a:prstGeom prst="rect">
            <a:avLst/>
          </a:prstGeom>
        </p:spPr>
      </p:pic>
    </p:spTree>
    <p:extLst>
      <p:ext uri="{BB962C8B-B14F-4D97-AF65-F5344CB8AC3E}">
        <p14:creationId xmlns:p14="http://schemas.microsoft.com/office/powerpoint/2010/main" val="15490240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object 3"/>
          <p:cNvSpPr txBox="1">
            <a:spLocks noGrp="1"/>
          </p:cNvSpPr>
          <p:nvPr>
            <p:ph type="title"/>
          </p:nvPr>
        </p:nvSpPr>
        <p:spPr>
          <a:xfrm>
            <a:off x="534258" y="309562"/>
            <a:ext cx="7975259" cy="382156"/>
          </a:xfrm>
          <a:prstGeom prst="rect">
            <a:avLst/>
          </a:prstGeom>
        </p:spPr>
        <p:txBody>
          <a:bodyPr vert="horz" wrap="square" lIns="0" tIns="12700" rIns="0" bIns="0" rtlCol="0">
            <a:spAutoFit/>
          </a:bodyPr>
          <a:lstStyle/>
          <a:p>
            <a:pPr marL="12700">
              <a:lnSpc>
                <a:spcPct val="100000"/>
              </a:lnSpc>
              <a:spcBef>
                <a:spcPts val="100"/>
              </a:spcBef>
            </a:pPr>
            <a:r>
              <a:rPr lang="en-IN" sz="2400" dirty="0">
                <a:solidFill>
                  <a:srgbClr val="04A2B9"/>
                </a:solidFill>
                <a:latin typeface="Proxima Nova"/>
              </a:rPr>
              <a:t>No-SQL Database : MongoDB Design For LearnSync</a:t>
            </a:r>
            <a:endParaRPr sz="2400" dirty="0">
              <a:latin typeface="Proxima Nova"/>
            </a:endParaRPr>
          </a:p>
        </p:txBody>
      </p:sp>
      <p:pic>
        <p:nvPicPr>
          <p:cNvPr id="4" name="Picture 3">
            <a:extLst>
              <a:ext uri="{FF2B5EF4-FFF2-40B4-BE49-F238E27FC236}">
                <a16:creationId xmlns:a16="http://schemas.microsoft.com/office/drawing/2014/main" id="{EC90ECC4-F4CB-A6D5-BB71-E581F9E428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123" y="1102889"/>
            <a:ext cx="9553754" cy="5307641"/>
          </a:xfrm>
          <a:prstGeom prst="rect">
            <a:avLst/>
          </a:prstGeom>
        </p:spPr>
      </p:pic>
      <p:pic>
        <p:nvPicPr>
          <p:cNvPr id="7" name="Picture 6">
            <a:extLst>
              <a:ext uri="{FF2B5EF4-FFF2-40B4-BE49-F238E27FC236}">
                <a16:creationId xmlns:a16="http://schemas.microsoft.com/office/drawing/2014/main" id="{CD1C568D-6F0F-16FF-BD36-8E520BBD230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2322" y="1402012"/>
            <a:ext cx="1812472" cy="457230"/>
          </a:xfrm>
          <a:prstGeom prst="rect">
            <a:avLst/>
          </a:prstGeom>
        </p:spPr>
      </p:pic>
    </p:spTree>
    <p:extLst>
      <p:ext uri="{BB962C8B-B14F-4D97-AF65-F5344CB8AC3E}">
        <p14:creationId xmlns:p14="http://schemas.microsoft.com/office/powerpoint/2010/main" val="13472189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object 3"/>
          <p:cNvSpPr txBox="1">
            <a:spLocks noGrp="1"/>
          </p:cNvSpPr>
          <p:nvPr>
            <p:ph type="title"/>
          </p:nvPr>
        </p:nvSpPr>
        <p:spPr>
          <a:xfrm>
            <a:off x="534258" y="300587"/>
            <a:ext cx="5561742" cy="382156"/>
          </a:xfrm>
          <a:prstGeom prst="rect">
            <a:avLst/>
          </a:prstGeom>
        </p:spPr>
        <p:txBody>
          <a:bodyPr vert="horz" wrap="square" lIns="0" tIns="12700" rIns="0" bIns="0" rtlCol="0">
            <a:spAutoFit/>
          </a:bodyPr>
          <a:lstStyle/>
          <a:p>
            <a:pPr marL="12700">
              <a:lnSpc>
                <a:spcPct val="100000"/>
              </a:lnSpc>
              <a:spcBef>
                <a:spcPts val="100"/>
              </a:spcBef>
            </a:pPr>
            <a:r>
              <a:rPr lang="en-IN" sz="2400" dirty="0">
                <a:solidFill>
                  <a:srgbClr val="04A2B9"/>
                </a:solidFill>
                <a:latin typeface="Proxima Nova"/>
              </a:rPr>
              <a:t>User Flow Diagram for LearnSync Basic</a:t>
            </a:r>
            <a:endParaRPr sz="2400" dirty="0">
              <a:latin typeface="Proxima Nova"/>
            </a:endParaRPr>
          </a:p>
        </p:txBody>
      </p:sp>
      <p:pic>
        <p:nvPicPr>
          <p:cNvPr id="7" name="Picture 6">
            <a:extLst>
              <a:ext uri="{FF2B5EF4-FFF2-40B4-BE49-F238E27FC236}">
                <a16:creationId xmlns:a16="http://schemas.microsoft.com/office/drawing/2014/main" id="{198176FB-8F32-2846-B418-D4FE5574B3A8}"/>
              </a:ext>
            </a:extLst>
          </p:cNvPr>
          <p:cNvPicPr>
            <a:picLocks noChangeAspect="1"/>
          </p:cNvPicPr>
          <p:nvPr/>
        </p:nvPicPr>
        <p:blipFill>
          <a:blip r:embed="rId3"/>
          <a:stretch>
            <a:fillRect/>
          </a:stretch>
        </p:blipFill>
        <p:spPr>
          <a:xfrm>
            <a:off x="561523" y="815542"/>
            <a:ext cx="11068954" cy="6162774"/>
          </a:xfrm>
          <a:prstGeom prst="rect">
            <a:avLst/>
          </a:prstGeom>
        </p:spPr>
      </p:pic>
    </p:spTree>
    <p:extLst>
      <p:ext uri="{BB962C8B-B14F-4D97-AF65-F5344CB8AC3E}">
        <p14:creationId xmlns:p14="http://schemas.microsoft.com/office/powerpoint/2010/main" val="10819304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Google Shape;73;p15"/>
          <p:cNvSpPr txBox="1">
            <a:spLocks noChangeArrowheads="1"/>
          </p:cNvSpPr>
          <p:nvPr/>
        </p:nvSpPr>
        <p:spPr bwMode="auto">
          <a:xfrm>
            <a:off x="3102949" y="2783731"/>
            <a:ext cx="6677862" cy="12926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5" tIns="91425" rIns="91425" bIns="91425">
            <a:spAutoFit/>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en-US" altLang="en-US" sz="1800" dirty="0">
                <a:solidFill>
                  <a:schemeClr val="tx1"/>
                </a:solidFill>
                <a:latin typeface="Proxima Nova"/>
              </a:rPr>
              <a:t>Team Member 1: Aum Pitroda (92000103148) (TC3)</a:t>
            </a:r>
          </a:p>
          <a:p>
            <a:r>
              <a:rPr lang="en-US" altLang="en-US" sz="1800" dirty="0">
                <a:solidFill>
                  <a:schemeClr val="tx1"/>
                </a:solidFill>
                <a:latin typeface="Proxima Nova"/>
              </a:rPr>
              <a:t>Team Member 2: Ravi </a:t>
            </a:r>
            <a:r>
              <a:rPr lang="en-US" altLang="en-US" sz="1800" dirty="0" err="1">
                <a:solidFill>
                  <a:schemeClr val="tx1"/>
                </a:solidFill>
                <a:latin typeface="Proxima Nova"/>
              </a:rPr>
              <a:t>Ajagiya</a:t>
            </a:r>
            <a:r>
              <a:rPr lang="en-US" altLang="en-US" sz="1800" dirty="0">
                <a:solidFill>
                  <a:schemeClr val="tx1"/>
                </a:solidFill>
                <a:latin typeface="Proxima Nova"/>
              </a:rPr>
              <a:t> (92000103139) (TC2)</a:t>
            </a:r>
          </a:p>
          <a:p>
            <a:r>
              <a:rPr lang="en-US" altLang="en-US" sz="1800" dirty="0">
                <a:solidFill>
                  <a:schemeClr val="tx1"/>
                </a:solidFill>
                <a:latin typeface="Proxima Nova"/>
              </a:rPr>
              <a:t>Team Member 3: </a:t>
            </a:r>
            <a:r>
              <a:rPr lang="en-US" altLang="en-US" sz="1800" dirty="0" err="1">
                <a:solidFill>
                  <a:schemeClr val="tx1"/>
                </a:solidFill>
                <a:latin typeface="Proxima Nova"/>
              </a:rPr>
              <a:t>Kishan</a:t>
            </a:r>
            <a:r>
              <a:rPr lang="en-US" altLang="en-US" sz="1800" dirty="0">
                <a:solidFill>
                  <a:schemeClr val="tx1"/>
                </a:solidFill>
                <a:latin typeface="Proxima Nova"/>
              </a:rPr>
              <a:t> Songara (92000103090) (TC2)</a:t>
            </a:r>
          </a:p>
          <a:p>
            <a:pPr eaLnBrk="1" hangingPunct="1"/>
            <a:endParaRPr lang="en-US" altLang="en-US" sz="1800" dirty="0">
              <a:solidFill>
                <a:schemeClr val="tx1"/>
              </a:solidFill>
              <a:latin typeface="Proxima Nova"/>
            </a:endParaRPr>
          </a:p>
        </p:txBody>
      </p:sp>
      <p:sp>
        <p:nvSpPr>
          <p:cNvPr id="2" name="object 3">
            <a:extLst>
              <a:ext uri="{FF2B5EF4-FFF2-40B4-BE49-F238E27FC236}">
                <a16:creationId xmlns:a16="http://schemas.microsoft.com/office/drawing/2014/main" id="{F5CD6C73-283B-8BE6-1110-9F3B81E33DE3}"/>
              </a:ext>
            </a:extLst>
          </p:cNvPr>
          <p:cNvSpPr txBox="1">
            <a:spLocks/>
          </p:cNvSpPr>
          <p:nvPr/>
        </p:nvSpPr>
        <p:spPr>
          <a:xfrm>
            <a:off x="2844024" y="1862533"/>
            <a:ext cx="7195713" cy="795089"/>
          </a:xfrm>
          <a:prstGeom prst="rect">
            <a:avLst/>
          </a:prstGeom>
        </p:spPr>
        <p:txBody>
          <a:bodyPr vert="horz" wrap="square" lIns="0" tIns="12700"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gn="ctr">
              <a:lnSpc>
                <a:spcPct val="100000"/>
              </a:lnSpc>
              <a:spcBef>
                <a:spcPts val="100"/>
              </a:spcBef>
            </a:pPr>
            <a:r>
              <a:rPr lang="en-IN" sz="2800" spc="-20" dirty="0">
                <a:solidFill>
                  <a:srgbClr val="04A2B9"/>
                </a:solidFill>
                <a:latin typeface="Proxima Nova"/>
              </a:rPr>
              <a:t>Learn Sync – Your Learning Companion</a:t>
            </a:r>
          </a:p>
          <a:p>
            <a:pPr marL="12700" algn="ctr">
              <a:lnSpc>
                <a:spcPct val="100000"/>
              </a:lnSpc>
              <a:spcBef>
                <a:spcPts val="100"/>
              </a:spcBef>
            </a:pPr>
            <a:r>
              <a:rPr lang="en-IN" sz="2200" spc="-20" dirty="0">
                <a:solidFill>
                  <a:srgbClr val="04A2B9"/>
                </a:solidFill>
                <a:latin typeface="Proxima Nova"/>
              </a:rPr>
              <a:t>Team ID: MU_CE_2023-24_126</a:t>
            </a:r>
            <a:endParaRPr lang="en-IN" sz="2200" dirty="0">
              <a:latin typeface="Proxima Nova"/>
            </a:endParaRPr>
          </a:p>
        </p:txBody>
      </p:sp>
      <p:sp>
        <p:nvSpPr>
          <p:cNvPr id="11" name="Google Shape;73;p15">
            <a:extLst>
              <a:ext uri="{FF2B5EF4-FFF2-40B4-BE49-F238E27FC236}">
                <a16:creationId xmlns:a16="http://schemas.microsoft.com/office/drawing/2014/main" id="{92BCFA16-3792-7B48-AB2D-572D7EAEB7FB}"/>
              </a:ext>
            </a:extLst>
          </p:cNvPr>
          <p:cNvSpPr txBox="1">
            <a:spLocks noChangeArrowheads="1"/>
          </p:cNvSpPr>
          <p:nvPr/>
        </p:nvSpPr>
        <p:spPr bwMode="auto">
          <a:xfrm>
            <a:off x="5459831" y="3803567"/>
            <a:ext cx="1272326" cy="4616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5" tIns="91425" rIns="91425" bIns="91425">
            <a:spAutoFit/>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en-US" altLang="en-US" sz="1800" dirty="0">
                <a:solidFill>
                  <a:srgbClr val="595959"/>
                </a:solidFill>
                <a:latin typeface="Proxima Nova"/>
              </a:rPr>
              <a:t>Guided By</a:t>
            </a:r>
          </a:p>
        </p:txBody>
      </p:sp>
      <p:sp>
        <p:nvSpPr>
          <p:cNvPr id="12" name="Google Shape;73;p15">
            <a:extLst>
              <a:ext uri="{FF2B5EF4-FFF2-40B4-BE49-F238E27FC236}">
                <a16:creationId xmlns:a16="http://schemas.microsoft.com/office/drawing/2014/main" id="{76BF127E-D1A4-2FD3-9E11-899860B2C51A}"/>
              </a:ext>
            </a:extLst>
          </p:cNvPr>
          <p:cNvSpPr txBox="1">
            <a:spLocks noChangeArrowheads="1"/>
          </p:cNvSpPr>
          <p:nvPr/>
        </p:nvSpPr>
        <p:spPr bwMode="auto">
          <a:xfrm>
            <a:off x="3718834" y="4265202"/>
            <a:ext cx="4754319" cy="4616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5" tIns="91425" rIns="91425" bIns="91425">
            <a:spAutoFit/>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r>
              <a:rPr lang="en-US" altLang="en-US" sz="1800" dirty="0">
                <a:solidFill>
                  <a:schemeClr val="tx1"/>
                </a:solidFill>
                <a:latin typeface="Proxima Nova"/>
              </a:rPr>
              <a:t>Internal Guide Name: Prof. </a:t>
            </a:r>
            <a:r>
              <a:rPr lang="en-US" altLang="en-US" sz="1800" dirty="0" err="1">
                <a:solidFill>
                  <a:schemeClr val="tx1"/>
                </a:solidFill>
                <a:latin typeface="Proxima Nova"/>
              </a:rPr>
              <a:t>Santushti</a:t>
            </a:r>
            <a:r>
              <a:rPr lang="en-US" altLang="en-US" sz="1800" dirty="0">
                <a:solidFill>
                  <a:schemeClr val="tx1"/>
                </a:solidFill>
                <a:latin typeface="Proxima Nova"/>
              </a:rPr>
              <a:t> </a:t>
            </a:r>
            <a:r>
              <a:rPr lang="en-US" altLang="en-US" sz="1800" dirty="0" err="1">
                <a:solidFill>
                  <a:schemeClr val="tx1"/>
                </a:solidFill>
                <a:latin typeface="Proxima Nova"/>
              </a:rPr>
              <a:t>Betgeri</a:t>
            </a:r>
            <a:endParaRPr lang="en-US" altLang="en-US" sz="1800" dirty="0">
              <a:solidFill>
                <a:schemeClr val="tx1"/>
              </a:solidFill>
              <a:latin typeface="Proxima Nova"/>
            </a:endParaRPr>
          </a:p>
        </p:txBody>
      </p:sp>
      <p:sp>
        <p:nvSpPr>
          <p:cNvPr id="15" name="object 3">
            <a:extLst>
              <a:ext uri="{FF2B5EF4-FFF2-40B4-BE49-F238E27FC236}">
                <a16:creationId xmlns:a16="http://schemas.microsoft.com/office/drawing/2014/main" id="{80BFD1C5-0617-3F78-3C5C-2240C63FC273}"/>
              </a:ext>
            </a:extLst>
          </p:cNvPr>
          <p:cNvSpPr txBox="1">
            <a:spLocks/>
          </p:cNvSpPr>
          <p:nvPr/>
        </p:nvSpPr>
        <p:spPr>
          <a:xfrm>
            <a:off x="2965333" y="1031887"/>
            <a:ext cx="6503935" cy="702756"/>
          </a:xfrm>
          <a:prstGeom prst="rect">
            <a:avLst/>
          </a:prstGeom>
        </p:spPr>
        <p:txBody>
          <a:bodyPr vert="horz" wrap="square" lIns="0" tIns="12700"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gn="ctr">
              <a:lnSpc>
                <a:spcPct val="100000"/>
              </a:lnSpc>
              <a:spcBef>
                <a:spcPts val="100"/>
              </a:spcBef>
            </a:pPr>
            <a:r>
              <a:rPr lang="en-IN" sz="2200" spc="-20" dirty="0">
                <a:solidFill>
                  <a:srgbClr val="04A2B9"/>
                </a:solidFill>
                <a:latin typeface="Proxima Nova"/>
              </a:rPr>
              <a:t>Major Project – II (01CE0807)</a:t>
            </a:r>
          </a:p>
          <a:p>
            <a:pPr marL="12700" algn="ctr">
              <a:lnSpc>
                <a:spcPct val="100000"/>
              </a:lnSpc>
              <a:spcBef>
                <a:spcPts val="100"/>
              </a:spcBef>
            </a:pPr>
            <a:r>
              <a:rPr lang="en-IN" sz="2200" spc="-20" dirty="0">
                <a:solidFill>
                  <a:srgbClr val="04A2B9"/>
                </a:solidFill>
                <a:latin typeface="Proxima Nova"/>
              </a:rPr>
              <a:t>Review 2 (02/03/2024)</a:t>
            </a:r>
            <a:endParaRPr lang="en-IN" sz="2200" dirty="0">
              <a:latin typeface="Proxima Nova"/>
            </a:endParaRPr>
          </a:p>
        </p:txBody>
      </p:sp>
      <p:sp>
        <p:nvSpPr>
          <p:cNvPr id="3" name="object 3">
            <a:extLst>
              <a:ext uri="{FF2B5EF4-FFF2-40B4-BE49-F238E27FC236}">
                <a16:creationId xmlns:a16="http://schemas.microsoft.com/office/drawing/2014/main" id="{63A7F7E1-EAAA-A416-409C-BB763B6DB46C}"/>
              </a:ext>
            </a:extLst>
          </p:cNvPr>
          <p:cNvSpPr txBox="1">
            <a:spLocks/>
          </p:cNvSpPr>
          <p:nvPr/>
        </p:nvSpPr>
        <p:spPr>
          <a:xfrm>
            <a:off x="2293191" y="5828184"/>
            <a:ext cx="8297381" cy="566822"/>
          </a:xfrm>
          <a:prstGeom prst="rect">
            <a:avLst/>
          </a:prstGeom>
        </p:spPr>
        <p:txBody>
          <a:bodyPr vert="horz" wrap="square" lIns="0" tIns="12700"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gn="ctr">
              <a:lnSpc>
                <a:spcPct val="100000"/>
              </a:lnSpc>
              <a:spcBef>
                <a:spcPts val="100"/>
              </a:spcBef>
            </a:pPr>
            <a:r>
              <a:rPr lang="en-IN" sz="2400" spc="-20" dirty="0">
                <a:solidFill>
                  <a:srgbClr val="04A2B9"/>
                </a:solidFill>
                <a:latin typeface="Proxima Nova"/>
              </a:rPr>
              <a:t>Department of Computer Engineering, Faculty of Technology</a:t>
            </a:r>
            <a:r>
              <a:rPr lang="en-IN" sz="3600" spc="-20" dirty="0">
                <a:solidFill>
                  <a:srgbClr val="04A2B9"/>
                </a:solidFill>
                <a:latin typeface="Proxima Nova"/>
              </a:rPr>
              <a:t> </a:t>
            </a:r>
            <a:endParaRPr lang="en-IN" sz="3600" dirty="0">
              <a:latin typeface="Proxima Nova"/>
            </a:endParaRPr>
          </a:p>
        </p:txBody>
      </p:sp>
    </p:spTree>
    <p:extLst>
      <p:ext uri="{BB962C8B-B14F-4D97-AF65-F5344CB8AC3E}">
        <p14:creationId xmlns:p14="http://schemas.microsoft.com/office/powerpoint/2010/main" val="4691871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object 3"/>
          <p:cNvSpPr txBox="1">
            <a:spLocks noGrp="1"/>
          </p:cNvSpPr>
          <p:nvPr>
            <p:ph type="title"/>
          </p:nvPr>
        </p:nvSpPr>
        <p:spPr>
          <a:xfrm>
            <a:off x="534259" y="309562"/>
            <a:ext cx="3898948" cy="382156"/>
          </a:xfrm>
          <a:prstGeom prst="rect">
            <a:avLst/>
          </a:prstGeom>
        </p:spPr>
        <p:txBody>
          <a:bodyPr vert="horz" wrap="square" lIns="0" tIns="12700" rIns="0" bIns="0" rtlCol="0">
            <a:spAutoFit/>
          </a:bodyPr>
          <a:lstStyle/>
          <a:p>
            <a:pPr marL="12700">
              <a:lnSpc>
                <a:spcPct val="100000"/>
              </a:lnSpc>
              <a:spcBef>
                <a:spcPts val="100"/>
              </a:spcBef>
            </a:pPr>
            <a:r>
              <a:rPr lang="en-IN" sz="2400" dirty="0">
                <a:solidFill>
                  <a:srgbClr val="04A2B9"/>
                </a:solidFill>
                <a:latin typeface="Proxima Nova"/>
              </a:rPr>
              <a:t>Introduction to Learn Sync</a:t>
            </a:r>
            <a:endParaRPr sz="2400" dirty="0">
              <a:latin typeface="Proxima Nova"/>
            </a:endParaRPr>
          </a:p>
        </p:txBody>
      </p:sp>
      <p:sp>
        <p:nvSpPr>
          <p:cNvPr id="2" name="TextBox 1">
            <a:extLst>
              <a:ext uri="{FF2B5EF4-FFF2-40B4-BE49-F238E27FC236}">
                <a16:creationId xmlns:a16="http://schemas.microsoft.com/office/drawing/2014/main" id="{BC848DF9-73B2-D681-5AFB-747B4E10C463}"/>
              </a:ext>
            </a:extLst>
          </p:cNvPr>
          <p:cNvSpPr txBox="1"/>
          <p:nvPr/>
        </p:nvSpPr>
        <p:spPr>
          <a:xfrm>
            <a:off x="376989" y="3429000"/>
            <a:ext cx="11438021" cy="646331"/>
          </a:xfrm>
          <a:prstGeom prst="rect">
            <a:avLst/>
          </a:prstGeom>
          <a:noFill/>
        </p:spPr>
        <p:txBody>
          <a:bodyPr wrap="square" rtlCol="0">
            <a:spAutoFit/>
          </a:bodyPr>
          <a:lstStyle/>
          <a:p>
            <a:r>
              <a:rPr lang="en-GB" b="1" i="0" dirty="0">
                <a:solidFill>
                  <a:srgbClr val="374151"/>
                </a:solidFill>
                <a:effectLst/>
                <a:latin typeface="Söhne"/>
              </a:rPr>
              <a:t>LearnSync: Revolutionizing learning with advanced techniques, gamified journeys, all-in-one hub, and a connected community for excellence.</a:t>
            </a:r>
          </a:p>
        </p:txBody>
      </p:sp>
    </p:spTree>
    <p:extLst>
      <p:ext uri="{BB962C8B-B14F-4D97-AF65-F5344CB8AC3E}">
        <p14:creationId xmlns:p14="http://schemas.microsoft.com/office/powerpoint/2010/main" val="24315582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3F2B3BE3-5CE8-8498-A9E7-06FD1A6EC71E}"/>
            </a:ext>
          </a:extLst>
        </p:cNvPr>
        <p:cNvGrpSpPr/>
        <p:nvPr/>
      </p:nvGrpSpPr>
      <p:grpSpPr>
        <a:xfrm>
          <a:off x="0" y="0"/>
          <a:ext cx="0" cy="0"/>
          <a:chOff x="0" y="0"/>
          <a:chExt cx="0" cy="0"/>
        </a:xfrm>
      </p:grpSpPr>
      <p:sp>
        <p:nvSpPr>
          <p:cNvPr id="6" name="object 3">
            <a:extLst>
              <a:ext uri="{FF2B5EF4-FFF2-40B4-BE49-F238E27FC236}">
                <a16:creationId xmlns:a16="http://schemas.microsoft.com/office/drawing/2014/main" id="{9E8B27B8-3B27-69BA-0086-0BE61C4454A4}"/>
              </a:ext>
            </a:extLst>
          </p:cNvPr>
          <p:cNvSpPr txBox="1">
            <a:spLocks/>
          </p:cNvSpPr>
          <p:nvPr/>
        </p:nvSpPr>
        <p:spPr>
          <a:xfrm>
            <a:off x="534259" y="309562"/>
            <a:ext cx="3898948" cy="382156"/>
          </a:xfrm>
          <a:prstGeom prst="rect">
            <a:avLst/>
          </a:prstGeom>
        </p:spPr>
        <p:txBody>
          <a:bodyPr vert="horz" wrap="square" lIns="0" tIns="12700"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100"/>
              </a:spcBef>
            </a:pPr>
            <a:r>
              <a:rPr lang="en-IN" sz="2400">
                <a:solidFill>
                  <a:srgbClr val="04A2B9"/>
                </a:solidFill>
                <a:latin typeface="Proxima Nova"/>
              </a:rPr>
              <a:t>Implementation </a:t>
            </a:r>
            <a:endParaRPr lang="en-IN" sz="2400" dirty="0">
              <a:latin typeface="Proxima Nova"/>
            </a:endParaRPr>
          </a:p>
        </p:txBody>
      </p:sp>
      <p:pic>
        <p:nvPicPr>
          <p:cNvPr id="7" name="Picture 6">
            <a:extLst>
              <a:ext uri="{FF2B5EF4-FFF2-40B4-BE49-F238E27FC236}">
                <a16:creationId xmlns:a16="http://schemas.microsoft.com/office/drawing/2014/main" id="{FC235575-0333-68D9-B014-76D1F46A5CF0}"/>
              </a:ext>
            </a:extLst>
          </p:cNvPr>
          <p:cNvPicPr>
            <a:picLocks noChangeAspect="1"/>
          </p:cNvPicPr>
          <p:nvPr/>
        </p:nvPicPr>
        <p:blipFill>
          <a:blip r:embed="rId3"/>
          <a:stretch>
            <a:fillRect/>
          </a:stretch>
        </p:blipFill>
        <p:spPr>
          <a:xfrm>
            <a:off x="1442241" y="1231863"/>
            <a:ext cx="9307516" cy="4394273"/>
          </a:xfrm>
          <a:prstGeom prst="rect">
            <a:avLst/>
          </a:prstGeom>
        </p:spPr>
      </p:pic>
      <p:sp>
        <p:nvSpPr>
          <p:cNvPr id="8" name="TextBox 7">
            <a:extLst>
              <a:ext uri="{FF2B5EF4-FFF2-40B4-BE49-F238E27FC236}">
                <a16:creationId xmlns:a16="http://schemas.microsoft.com/office/drawing/2014/main" id="{CCDE6D13-58BC-E469-C805-19FD653E9E36}"/>
              </a:ext>
            </a:extLst>
          </p:cNvPr>
          <p:cNvSpPr txBox="1"/>
          <p:nvPr/>
        </p:nvSpPr>
        <p:spPr>
          <a:xfrm>
            <a:off x="4766387" y="5766318"/>
            <a:ext cx="2659225" cy="307777"/>
          </a:xfrm>
          <a:prstGeom prst="rect">
            <a:avLst/>
          </a:prstGeom>
          <a:noFill/>
        </p:spPr>
        <p:txBody>
          <a:bodyPr wrap="square" rtlCol="0">
            <a:spAutoFit/>
          </a:bodyPr>
          <a:lstStyle/>
          <a:p>
            <a:pPr algn="ctr"/>
            <a:r>
              <a:rPr lang="en-US" sz="1400" dirty="0">
                <a:solidFill>
                  <a:schemeClr val="accent1">
                    <a:lumMod val="75000"/>
                  </a:schemeClr>
                </a:solidFill>
              </a:rPr>
              <a:t>Home page</a:t>
            </a:r>
          </a:p>
        </p:txBody>
      </p:sp>
    </p:spTree>
    <p:extLst>
      <p:ext uri="{BB962C8B-B14F-4D97-AF65-F5344CB8AC3E}">
        <p14:creationId xmlns:p14="http://schemas.microsoft.com/office/powerpoint/2010/main" val="33757353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EF68B23E-B71F-4891-E4F3-BE0F11D651E7}"/>
            </a:ext>
          </a:extLst>
        </p:cNvPr>
        <p:cNvGrpSpPr/>
        <p:nvPr/>
      </p:nvGrpSpPr>
      <p:grpSpPr>
        <a:xfrm>
          <a:off x="0" y="0"/>
          <a:ext cx="0" cy="0"/>
          <a:chOff x="0" y="0"/>
          <a:chExt cx="0" cy="0"/>
        </a:xfrm>
      </p:grpSpPr>
      <p:sp>
        <p:nvSpPr>
          <p:cNvPr id="2" name="object 3">
            <a:extLst>
              <a:ext uri="{FF2B5EF4-FFF2-40B4-BE49-F238E27FC236}">
                <a16:creationId xmlns:a16="http://schemas.microsoft.com/office/drawing/2014/main" id="{E24DAE6E-0F36-FDE5-9384-9771BF28CBF2}"/>
              </a:ext>
            </a:extLst>
          </p:cNvPr>
          <p:cNvSpPr txBox="1">
            <a:spLocks/>
          </p:cNvSpPr>
          <p:nvPr/>
        </p:nvSpPr>
        <p:spPr>
          <a:xfrm>
            <a:off x="534259" y="309562"/>
            <a:ext cx="3898948" cy="382156"/>
          </a:xfrm>
          <a:prstGeom prst="rect">
            <a:avLst/>
          </a:prstGeom>
        </p:spPr>
        <p:txBody>
          <a:bodyPr vert="horz" wrap="square" lIns="0" tIns="12700"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100"/>
              </a:spcBef>
            </a:pPr>
            <a:r>
              <a:rPr lang="en-IN" sz="2400">
                <a:solidFill>
                  <a:srgbClr val="04A2B9"/>
                </a:solidFill>
                <a:latin typeface="Proxima Nova"/>
              </a:rPr>
              <a:t>Implementation </a:t>
            </a:r>
            <a:endParaRPr lang="en-IN" sz="2400" dirty="0">
              <a:latin typeface="Proxima Nova"/>
            </a:endParaRPr>
          </a:p>
        </p:txBody>
      </p:sp>
      <p:pic>
        <p:nvPicPr>
          <p:cNvPr id="3" name="Picture 2">
            <a:extLst>
              <a:ext uri="{FF2B5EF4-FFF2-40B4-BE49-F238E27FC236}">
                <a16:creationId xmlns:a16="http://schemas.microsoft.com/office/drawing/2014/main" id="{184B90CF-7264-46ED-C65E-174FDF99E5F6}"/>
              </a:ext>
            </a:extLst>
          </p:cNvPr>
          <p:cNvPicPr>
            <a:picLocks noChangeAspect="1"/>
          </p:cNvPicPr>
          <p:nvPr/>
        </p:nvPicPr>
        <p:blipFill rotWithShape="1">
          <a:blip r:embed="rId3"/>
          <a:srcRect t="1581"/>
          <a:stretch/>
        </p:blipFill>
        <p:spPr>
          <a:xfrm>
            <a:off x="1771005" y="1399591"/>
            <a:ext cx="8649988" cy="4058817"/>
          </a:xfrm>
          <a:prstGeom prst="rect">
            <a:avLst/>
          </a:prstGeom>
        </p:spPr>
      </p:pic>
      <p:sp>
        <p:nvSpPr>
          <p:cNvPr id="5" name="TextBox 4">
            <a:extLst>
              <a:ext uri="{FF2B5EF4-FFF2-40B4-BE49-F238E27FC236}">
                <a16:creationId xmlns:a16="http://schemas.microsoft.com/office/drawing/2014/main" id="{9E5D7756-519F-4FA6-D39C-187E13A3C7E5}"/>
              </a:ext>
            </a:extLst>
          </p:cNvPr>
          <p:cNvSpPr txBox="1"/>
          <p:nvPr/>
        </p:nvSpPr>
        <p:spPr>
          <a:xfrm>
            <a:off x="4766387" y="5784980"/>
            <a:ext cx="2659225" cy="307777"/>
          </a:xfrm>
          <a:prstGeom prst="rect">
            <a:avLst/>
          </a:prstGeom>
          <a:noFill/>
        </p:spPr>
        <p:txBody>
          <a:bodyPr wrap="square" rtlCol="0">
            <a:spAutoFit/>
          </a:bodyPr>
          <a:lstStyle/>
          <a:p>
            <a:pPr algn="ctr"/>
            <a:r>
              <a:rPr lang="en-US" sz="1400" dirty="0">
                <a:solidFill>
                  <a:schemeClr val="accent1">
                    <a:lumMod val="75000"/>
                  </a:schemeClr>
                </a:solidFill>
              </a:rPr>
              <a:t>Sign-up page</a:t>
            </a:r>
          </a:p>
        </p:txBody>
      </p:sp>
    </p:spTree>
    <p:extLst>
      <p:ext uri="{BB962C8B-B14F-4D97-AF65-F5344CB8AC3E}">
        <p14:creationId xmlns:p14="http://schemas.microsoft.com/office/powerpoint/2010/main" val="26342137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F845D236-DB85-B3A5-3F86-6CA7B0037228}"/>
            </a:ext>
          </a:extLst>
        </p:cNvPr>
        <p:cNvGrpSpPr/>
        <p:nvPr/>
      </p:nvGrpSpPr>
      <p:grpSpPr>
        <a:xfrm>
          <a:off x="0" y="0"/>
          <a:ext cx="0" cy="0"/>
          <a:chOff x="0" y="0"/>
          <a:chExt cx="0" cy="0"/>
        </a:xfrm>
      </p:grpSpPr>
      <p:sp>
        <p:nvSpPr>
          <p:cNvPr id="2" name="object 3">
            <a:extLst>
              <a:ext uri="{FF2B5EF4-FFF2-40B4-BE49-F238E27FC236}">
                <a16:creationId xmlns:a16="http://schemas.microsoft.com/office/drawing/2014/main" id="{8E6D5AC0-7AAC-C78C-4885-9DF644B5EEAD}"/>
              </a:ext>
            </a:extLst>
          </p:cNvPr>
          <p:cNvSpPr txBox="1">
            <a:spLocks/>
          </p:cNvSpPr>
          <p:nvPr/>
        </p:nvSpPr>
        <p:spPr>
          <a:xfrm>
            <a:off x="534259" y="309562"/>
            <a:ext cx="3898948" cy="382156"/>
          </a:xfrm>
          <a:prstGeom prst="rect">
            <a:avLst/>
          </a:prstGeom>
        </p:spPr>
        <p:txBody>
          <a:bodyPr vert="horz" wrap="square" lIns="0" tIns="12700"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100"/>
              </a:spcBef>
            </a:pPr>
            <a:r>
              <a:rPr lang="en-IN" sz="2400">
                <a:solidFill>
                  <a:srgbClr val="04A2B9"/>
                </a:solidFill>
                <a:latin typeface="Proxima Nova"/>
              </a:rPr>
              <a:t>Implementation </a:t>
            </a:r>
            <a:endParaRPr lang="en-IN" sz="2400" dirty="0">
              <a:latin typeface="Proxima Nova"/>
            </a:endParaRPr>
          </a:p>
        </p:txBody>
      </p:sp>
      <p:pic>
        <p:nvPicPr>
          <p:cNvPr id="3" name="Picture 2">
            <a:extLst>
              <a:ext uri="{FF2B5EF4-FFF2-40B4-BE49-F238E27FC236}">
                <a16:creationId xmlns:a16="http://schemas.microsoft.com/office/drawing/2014/main" id="{9080BF33-CD1F-200B-6E0A-A3FAD0C68E6C}"/>
              </a:ext>
            </a:extLst>
          </p:cNvPr>
          <p:cNvPicPr>
            <a:picLocks noChangeAspect="1"/>
          </p:cNvPicPr>
          <p:nvPr/>
        </p:nvPicPr>
        <p:blipFill>
          <a:blip r:embed="rId3"/>
          <a:stretch>
            <a:fillRect/>
          </a:stretch>
        </p:blipFill>
        <p:spPr>
          <a:xfrm>
            <a:off x="1061167" y="1102397"/>
            <a:ext cx="10069665" cy="4653206"/>
          </a:xfrm>
          <a:prstGeom prst="rect">
            <a:avLst/>
          </a:prstGeom>
        </p:spPr>
      </p:pic>
      <p:sp>
        <p:nvSpPr>
          <p:cNvPr id="5" name="TextBox 4">
            <a:extLst>
              <a:ext uri="{FF2B5EF4-FFF2-40B4-BE49-F238E27FC236}">
                <a16:creationId xmlns:a16="http://schemas.microsoft.com/office/drawing/2014/main" id="{82A724C9-F559-A774-1E5D-27CEBE313B4D}"/>
              </a:ext>
            </a:extLst>
          </p:cNvPr>
          <p:cNvSpPr txBox="1"/>
          <p:nvPr/>
        </p:nvSpPr>
        <p:spPr>
          <a:xfrm>
            <a:off x="4766386" y="5744888"/>
            <a:ext cx="2659225" cy="307777"/>
          </a:xfrm>
          <a:prstGeom prst="rect">
            <a:avLst/>
          </a:prstGeom>
          <a:noFill/>
        </p:spPr>
        <p:txBody>
          <a:bodyPr wrap="square" rtlCol="0">
            <a:spAutoFit/>
          </a:bodyPr>
          <a:lstStyle/>
          <a:p>
            <a:pPr algn="ctr"/>
            <a:r>
              <a:rPr lang="en-US" sz="1400" dirty="0">
                <a:solidFill>
                  <a:schemeClr val="accent1">
                    <a:lumMod val="75000"/>
                  </a:schemeClr>
                </a:solidFill>
              </a:rPr>
              <a:t>Login page</a:t>
            </a:r>
          </a:p>
        </p:txBody>
      </p:sp>
    </p:spTree>
    <p:extLst>
      <p:ext uri="{BB962C8B-B14F-4D97-AF65-F5344CB8AC3E}">
        <p14:creationId xmlns:p14="http://schemas.microsoft.com/office/powerpoint/2010/main" val="6942353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8222F003-E719-3258-5E25-BFC144A5EC88}"/>
            </a:ext>
          </a:extLst>
        </p:cNvPr>
        <p:cNvGrpSpPr/>
        <p:nvPr/>
      </p:nvGrpSpPr>
      <p:grpSpPr>
        <a:xfrm>
          <a:off x="0" y="0"/>
          <a:ext cx="0" cy="0"/>
          <a:chOff x="0" y="0"/>
          <a:chExt cx="0" cy="0"/>
        </a:xfrm>
      </p:grpSpPr>
      <p:sp>
        <p:nvSpPr>
          <p:cNvPr id="2" name="object 3">
            <a:extLst>
              <a:ext uri="{FF2B5EF4-FFF2-40B4-BE49-F238E27FC236}">
                <a16:creationId xmlns:a16="http://schemas.microsoft.com/office/drawing/2014/main" id="{6EC66E93-6FD7-B314-55E0-83D5625471FF}"/>
              </a:ext>
            </a:extLst>
          </p:cNvPr>
          <p:cNvSpPr txBox="1">
            <a:spLocks noGrp="1"/>
          </p:cNvSpPr>
          <p:nvPr>
            <p:ph type="title"/>
          </p:nvPr>
        </p:nvSpPr>
        <p:spPr>
          <a:xfrm>
            <a:off x="534259" y="309562"/>
            <a:ext cx="3898948" cy="382156"/>
          </a:xfrm>
          <a:prstGeom prst="rect">
            <a:avLst/>
          </a:prstGeom>
        </p:spPr>
        <p:txBody>
          <a:bodyPr vert="horz" wrap="square" lIns="0" tIns="12700" rIns="0" bIns="0" rtlCol="0">
            <a:spAutoFit/>
          </a:bodyPr>
          <a:lstStyle/>
          <a:p>
            <a:pPr marL="12700">
              <a:lnSpc>
                <a:spcPct val="100000"/>
              </a:lnSpc>
              <a:spcBef>
                <a:spcPts val="100"/>
              </a:spcBef>
            </a:pPr>
            <a:r>
              <a:rPr lang="en-IN" sz="2400" dirty="0">
                <a:solidFill>
                  <a:srgbClr val="04A2B9"/>
                </a:solidFill>
                <a:latin typeface="Proxima Nova"/>
              </a:rPr>
              <a:t>Implementation </a:t>
            </a:r>
            <a:endParaRPr sz="2400" dirty="0">
              <a:latin typeface="Proxima Nova"/>
            </a:endParaRPr>
          </a:p>
        </p:txBody>
      </p:sp>
      <p:sp>
        <p:nvSpPr>
          <p:cNvPr id="5" name="TextBox 4">
            <a:extLst>
              <a:ext uri="{FF2B5EF4-FFF2-40B4-BE49-F238E27FC236}">
                <a16:creationId xmlns:a16="http://schemas.microsoft.com/office/drawing/2014/main" id="{187B76AE-F98A-7B4F-3C13-D1F5FC041826}"/>
              </a:ext>
            </a:extLst>
          </p:cNvPr>
          <p:cNvSpPr txBox="1"/>
          <p:nvPr/>
        </p:nvSpPr>
        <p:spPr>
          <a:xfrm>
            <a:off x="4766386" y="5994918"/>
            <a:ext cx="2659225" cy="523220"/>
          </a:xfrm>
          <a:prstGeom prst="rect">
            <a:avLst/>
          </a:prstGeom>
          <a:noFill/>
        </p:spPr>
        <p:txBody>
          <a:bodyPr wrap="square" rtlCol="0">
            <a:spAutoFit/>
          </a:bodyPr>
          <a:lstStyle/>
          <a:p>
            <a:pPr algn="ctr"/>
            <a:r>
              <a:rPr lang="en-US" sz="1400" dirty="0">
                <a:solidFill>
                  <a:schemeClr val="accent1">
                    <a:lumMod val="75000"/>
                  </a:schemeClr>
                </a:solidFill>
              </a:rPr>
              <a:t>Dashboard page (Pomodoro Timer )</a:t>
            </a:r>
          </a:p>
        </p:txBody>
      </p:sp>
      <p:pic>
        <p:nvPicPr>
          <p:cNvPr id="6" name="Picture 5">
            <a:extLst>
              <a:ext uri="{FF2B5EF4-FFF2-40B4-BE49-F238E27FC236}">
                <a16:creationId xmlns:a16="http://schemas.microsoft.com/office/drawing/2014/main" id="{B3F55F0E-D8F4-F6FC-B90E-3B5B01B5766D}"/>
              </a:ext>
            </a:extLst>
          </p:cNvPr>
          <p:cNvPicPr>
            <a:picLocks noChangeAspect="1"/>
          </p:cNvPicPr>
          <p:nvPr/>
        </p:nvPicPr>
        <p:blipFill>
          <a:blip r:embed="rId3"/>
          <a:stretch>
            <a:fillRect/>
          </a:stretch>
        </p:blipFill>
        <p:spPr>
          <a:xfrm>
            <a:off x="1324945" y="1169027"/>
            <a:ext cx="9542106" cy="4519945"/>
          </a:xfrm>
          <a:prstGeom prst="rect">
            <a:avLst/>
          </a:prstGeom>
        </p:spPr>
      </p:pic>
    </p:spTree>
    <p:extLst>
      <p:ext uri="{BB962C8B-B14F-4D97-AF65-F5344CB8AC3E}">
        <p14:creationId xmlns:p14="http://schemas.microsoft.com/office/powerpoint/2010/main" val="39684999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AA740434-BA87-1807-14D5-3FF9C81D191D}"/>
            </a:ext>
          </a:extLst>
        </p:cNvPr>
        <p:cNvGrpSpPr/>
        <p:nvPr/>
      </p:nvGrpSpPr>
      <p:grpSpPr>
        <a:xfrm>
          <a:off x="0" y="0"/>
          <a:ext cx="0" cy="0"/>
          <a:chOff x="0" y="0"/>
          <a:chExt cx="0" cy="0"/>
        </a:xfrm>
      </p:grpSpPr>
      <p:sp>
        <p:nvSpPr>
          <p:cNvPr id="2" name="object 3">
            <a:extLst>
              <a:ext uri="{FF2B5EF4-FFF2-40B4-BE49-F238E27FC236}">
                <a16:creationId xmlns:a16="http://schemas.microsoft.com/office/drawing/2014/main" id="{491287B1-16B4-95DA-4608-C4419805C607}"/>
              </a:ext>
            </a:extLst>
          </p:cNvPr>
          <p:cNvSpPr txBox="1">
            <a:spLocks noGrp="1"/>
          </p:cNvSpPr>
          <p:nvPr>
            <p:ph type="title"/>
          </p:nvPr>
        </p:nvSpPr>
        <p:spPr>
          <a:xfrm>
            <a:off x="534259" y="309562"/>
            <a:ext cx="3898948" cy="382156"/>
          </a:xfrm>
          <a:prstGeom prst="rect">
            <a:avLst/>
          </a:prstGeom>
        </p:spPr>
        <p:txBody>
          <a:bodyPr vert="horz" wrap="square" lIns="0" tIns="12700" rIns="0" bIns="0" rtlCol="0">
            <a:spAutoFit/>
          </a:bodyPr>
          <a:lstStyle/>
          <a:p>
            <a:pPr marL="12700">
              <a:lnSpc>
                <a:spcPct val="100000"/>
              </a:lnSpc>
              <a:spcBef>
                <a:spcPts val="100"/>
              </a:spcBef>
            </a:pPr>
            <a:r>
              <a:rPr lang="en-IN" sz="2400" dirty="0">
                <a:solidFill>
                  <a:srgbClr val="04A2B9"/>
                </a:solidFill>
                <a:latin typeface="Proxima Nova"/>
              </a:rPr>
              <a:t>Implementation </a:t>
            </a:r>
            <a:endParaRPr sz="2400" dirty="0">
              <a:latin typeface="Proxima Nova"/>
            </a:endParaRPr>
          </a:p>
        </p:txBody>
      </p:sp>
      <p:sp>
        <p:nvSpPr>
          <p:cNvPr id="5" name="TextBox 4">
            <a:extLst>
              <a:ext uri="{FF2B5EF4-FFF2-40B4-BE49-F238E27FC236}">
                <a16:creationId xmlns:a16="http://schemas.microsoft.com/office/drawing/2014/main" id="{6E390316-9872-6288-9008-55ED59E17AC2}"/>
              </a:ext>
            </a:extLst>
          </p:cNvPr>
          <p:cNvSpPr txBox="1"/>
          <p:nvPr/>
        </p:nvSpPr>
        <p:spPr>
          <a:xfrm>
            <a:off x="4766386" y="5994918"/>
            <a:ext cx="2659225" cy="307777"/>
          </a:xfrm>
          <a:prstGeom prst="rect">
            <a:avLst/>
          </a:prstGeom>
          <a:noFill/>
        </p:spPr>
        <p:txBody>
          <a:bodyPr wrap="square" rtlCol="0">
            <a:spAutoFit/>
          </a:bodyPr>
          <a:lstStyle/>
          <a:p>
            <a:pPr algn="ctr"/>
            <a:r>
              <a:rPr lang="en-US" sz="1400" dirty="0">
                <a:solidFill>
                  <a:schemeClr val="accent1">
                    <a:lumMod val="75000"/>
                  </a:schemeClr>
                </a:solidFill>
              </a:rPr>
              <a:t>User Preferences </a:t>
            </a:r>
          </a:p>
        </p:txBody>
      </p:sp>
      <p:pic>
        <p:nvPicPr>
          <p:cNvPr id="4" name="Picture 3">
            <a:extLst>
              <a:ext uri="{FF2B5EF4-FFF2-40B4-BE49-F238E27FC236}">
                <a16:creationId xmlns:a16="http://schemas.microsoft.com/office/drawing/2014/main" id="{D0AF6EAC-122C-2DBB-3AC2-7120CE9A8CA2}"/>
              </a:ext>
            </a:extLst>
          </p:cNvPr>
          <p:cNvPicPr>
            <a:picLocks noChangeAspect="1"/>
          </p:cNvPicPr>
          <p:nvPr/>
        </p:nvPicPr>
        <p:blipFill>
          <a:blip r:embed="rId3"/>
          <a:stretch>
            <a:fillRect/>
          </a:stretch>
        </p:blipFill>
        <p:spPr>
          <a:xfrm>
            <a:off x="1096345" y="1136298"/>
            <a:ext cx="9999306" cy="4585404"/>
          </a:xfrm>
          <a:prstGeom prst="rect">
            <a:avLst/>
          </a:prstGeom>
        </p:spPr>
      </p:pic>
    </p:spTree>
    <p:extLst>
      <p:ext uri="{BB962C8B-B14F-4D97-AF65-F5344CB8AC3E}">
        <p14:creationId xmlns:p14="http://schemas.microsoft.com/office/powerpoint/2010/main" val="31209479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6D0ED8DB-B4AC-1433-2392-9E6A0E07D82E}"/>
            </a:ext>
          </a:extLst>
        </p:cNvPr>
        <p:cNvGrpSpPr/>
        <p:nvPr/>
      </p:nvGrpSpPr>
      <p:grpSpPr>
        <a:xfrm>
          <a:off x="0" y="0"/>
          <a:ext cx="0" cy="0"/>
          <a:chOff x="0" y="0"/>
          <a:chExt cx="0" cy="0"/>
        </a:xfrm>
      </p:grpSpPr>
      <p:sp>
        <p:nvSpPr>
          <p:cNvPr id="2" name="object 3">
            <a:extLst>
              <a:ext uri="{FF2B5EF4-FFF2-40B4-BE49-F238E27FC236}">
                <a16:creationId xmlns:a16="http://schemas.microsoft.com/office/drawing/2014/main" id="{2A05709E-2D4B-05D1-0100-6B50C7ED5F48}"/>
              </a:ext>
            </a:extLst>
          </p:cNvPr>
          <p:cNvSpPr txBox="1">
            <a:spLocks noGrp="1"/>
          </p:cNvSpPr>
          <p:nvPr>
            <p:ph type="title"/>
          </p:nvPr>
        </p:nvSpPr>
        <p:spPr>
          <a:xfrm>
            <a:off x="534259" y="309562"/>
            <a:ext cx="3898948" cy="382156"/>
          </a:xfrm>
          <a:prstGeom prst="rect">
            <a:avLst/>
          </a:prstGeom>
        </p:spPr>
        <p:txBody>
          <a:bodyPr vert="horz" wrap="square" lIns="0" tIns="12700" rIns="0" bIns="0" rtlCol="0">
            <a:spAutoFit/>
          </a:bodyPr>
          <a:lstStyle/>
          <a:p>
            <a:pPr marL="12700">
              <a:lnSpc>
                <a:spcPct val="100000"/>
              </a:lnSpc>
              <a:spcBef>
                <a:spcPts val="100"/>
              </a:spcBef>
            </a:pPr>
            <a:r>
              <a:rPr lang="en-IN" sz="2400" dirty="0">
                <a:solidFill>
                  <a:srgbClr val="04A2B9"/>
                </a:solidFill>
                <a:latin typeface="Proxima Nova"/>
              </a:rPr>
              <a:t>Implementation </a:t>
            </a:r>
            <a:endParaRPr sz="2400" dirty="0">
              <a:latin typeface="Proxima Nova"/>
            </a:endParaRPr>
          </a:p>
        </p:txBody>
      </p:sp>
      <p:pic>
        <p:nvPicPr>
          <p:cNvPr id="3" name="Picture 2">
            <a:extLst>
              <a:ext uri="{FF2B5EF4-FFF2-40B4-BE49-F238E27FC236}">
                <a16:creationId xmlns:a16="http://schemas.microsoft.com/office/drawing/2014/main" id="{6D9C0922-581F-3933-31FC-806DC444D0B2}"/>
              </a:ext>
            </a:extLst>
          </p:cNvPr>
          <p:cNvPicPr>
            <a:picLocks noChangeAspect="1"/>
          </p:cNvPicPr>
          <p:nvPr/>
        </p:nvPicPr>
        <p:blipFill rotWithShape="1">
          <a:blip r:embed="rId3"/>
          <a:srcRect t="785"/>
          <a:stretch/>
        </p:blipFill>
        <p:spPr>
          <a:xfrm>
            <a:off x="1213756" y="1129468"/>
            <a:ext cx="9764486" cy="4599064"/>
          </a:xfrm>
          <a:prstGeom prst="rect">
            <a:avLst/>
          </a:prstGeom>
        </p:spPr>
      </p:pic>
      <p:sp>
        <p:nvSpPr>
          <p:cNvPr id="5" name="TextBox 4">
            <a:extLst>
              <a:ext uri="{FF2B5EF4-FFF2-40B4-BE49-F238E27FC236}">
                <a16:creationId xmlns:a16="http://schemas.microsoft.com/office/drawing/2014/main" id="{3CA6926D-B42E-9AA9-73DB-6F5EAA3A870F}"/>
              </a:ext>
            </a:extLst>
          </p:cNvPr>
          <p:cNvSpPr txBox="1"/>
          <p:nvPr/>
        </p:nvSpPr>
        <p:spPr>
          <a:xfrm>
            <a:off x="4766386" y="5839380"/>
            <a:ext cx="2659225" cy="307777"/>
          </a:xfrm>
          <a:prstGeom prst="rect">
            <a:avLst/>
          </a:prstGeom>
          <a:noFill/>
        </p:spPr>
        <p:txBody>
          <a:bodyPr wrap="square" rtlCol="0">
            <a:spAutoFit/>
          </a:bodyPr>
          <a:lstStyle/>
          <a:p>
            <a:pPr algn="ctr"/>
            <a:r>
              <a:rPr lang="en-US" sz="1400" dirty="0">
                <a:solidFill>
                  <a:schemeClr val="accent1">
                    <a:lumMod val="75000"/>
                  </a:schemeClr>
                </a:solidFill>
              </a:rPr>
              <a:t>Dashboard page continue..</a:t>
            </a:r>
          </a:p>
        </p:txBody>
      </p:sp>
    </p:spTree>
    <p:extLst>
      <p:ext uri="{BB962C8B-B14F-4D97-AF65-F5344CB8AC3E}">
        <p14:creationId xmlns:p14="http://schemas.microsoft.com/office/powerpoint/2010/main" val="35225506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51D9C119-11E1-0BA1-96E7-E7821802F0D2}"/>
            </a:ext>
          </a:extLst>
        </p:cNvPr>
        <p:cNvGrpSpPr/>
        <p:nvPr/>
      </p:nvGrpSpPr>
      <p:grpSpPr>
        <a:xfrm>
          <a:off x="0" y="0"/>
          <a:ext cx="0" cy="0"/>
          <a:chOff x="0" y="0"/>
          <a:chExt cx="0" cy="0"/>
        </a:xfrm>
      </p:grpSpPr>
      <p:sp>
        <p:nvSpPr>
          <p:cNvPr id="2" name="object 3">
            <a:extLst>
              <a:ext uri="{FF2B5EF4-FFF2-40B4-BE49-F238E27FC236}">
                <a16:creationId xmlns:a16="http://schemas.microsoft.com/office/drawing/2014/main" id="{5220790B-FD40-3FDF-7F05-B724574F73B8}"/>
              </a:ext>
            </a:extLst>
          </p:cNvPr>
          <p:cNvSpPr txBox="1">
            <a:spLocks noGrp="1"/>
          </p:cNvSpPr>
          <p:nvPr>
            <p:ph type="title"/>
          </p:nvPr>
        </p:nvSpPr>
        <p:spPr>
          <a:xfrm>
            <a:off x="534259" y="309562"/>
            <a:ext cx="3898948" cy="382156"/>
          </a:xfrm>
          <a:prstGeom prst="rect">
            <a:avLst/>
          </a:prstGeom>
        </p:spPr>
        <p:txBody>
          <a:bodyPr vert="horz" wrap="square" lIns="0" tIns="12700" rIns="0" bIns="0" rtlCol="0">
            <a:spAutoFit/>
          </a:bodyPr>
          <a:lstStyle/>
          <a:p>
            <a:pPr marL="12700">
              <a:lnSpc>
                <a:spcPct val="100000"/>
              </a:lnSpc>
              <a:spcBef>
                <a:spcPts val="100"/>
              </a:spcBef>
            </a:pPr>
            <a:r>
              <a:rPr lang="en-IN" sz="2400" dirty="0">
                <a:solidFill>
                  <a:srgbClr val="04A2B9"/>
                </a:solidFill>
                <a:latin typeface="Proxima Nova"/>
              </a:rPr>
              <a:t>Implementation </a:t>
            </a:r>
            <a:endParaRPr sz="2400" dirty="0">
              <a:latin typeface="Proxima Nova"/>
            </a:endParaRPr>
          </a:p>
        </p:txBody>
      </p:sp>
      <p:sp>
        <p:nvSpPr>
          <p:cNvPr id="5" name="TextBox 4">
            <a:extLst>
              <a:ext uri="{FF2B5EF4-FFF2-40B4-BE49-F238E27FC236}">
                <a16:creationId xmlns:a16="http://schemas.microsoft.com/office/drawing/2014/main" id="{0DB229F4-F23D-981F-3A31-09575E7A5993}"/>
              </a:ext>
            </a:extLst>
          </p:cNvPr>
          <p:cNvSpPr txBox="1"/>
          <p:nvPr/>
        </p:nvSpPr>
        <p:spPr>
          <a:xfrm>
            <a:off x="4766386" y="6012393"/>
            <a:ext cx="2659225" cy="307777"/>
          </a:xfrm>
          <a:prstGeom prst="rect">
            <a:avLst/>
          </a:prstGeom>
          <a:noFill/>
        </p:spPr>
        <p:txBody>
          <a:bodyPr wrap="square" rtlCol="0">
            <a:spAutoFit/>
          </a:bodyPr>
          <a:lstStyle/>
          <a:p>
            <a:pPr algn="ctr"/>
            <a:r>
              <a:rPr lang="en-US" sz="1400" dirty="0">
                <a:solidFill>
                  <a:schemeClr val="accent1">
                    <a:lumMod val="75000"/>
                  </a:schemeClr>
                </a:solidFill>
              </a:rPr>
              <a:t>Flashcards</a:t>
            </a:r>
          </a:p>
        </p:txBody>
      </p:sp>
      <p:pic>
        <p:nvPicPr>
          <p:cNvPr id="6" name="Picture 5">
            <a:extLst>
              <a:ext uri="{FF2B5EF4-FFF2-40B4-BE49-F238E27FC236}">
                <a16:creationId xmlns:a16="http://schemas.microsoft.com/office/drawing/2014/main" id="{B5A83236-AD8E-85C8-6001-A09C8038B32F}"/>
              </a:ext>
            </a:extLst>
          </p:cNvPr>
          <p:cNvPicPr>
            <a:picLocks noChangeAspect="1"/>
          </p:cNvPicPr>
          <p:nvPr/>
        </p:nvPicPr>
        <p:blipFill>
          <a:blip r:embed="rId3"/>
          <a:stretch>
            <a:fillRect/>
          </a:stretch>
        </p:blipFill>
        <p:spPr>
          <a:xfrm>
            <a:off x="875882" y="1098998"/>
            <a:ext cx="10440232" cy="4939933"/>
          </a:xfrm>
          <a:prstGeom prst="rect">
            <a:avLst/>
          </a:prstGeom>
        </p:spPr>
      </p:pic>
    </p:spTree>
    <p:extLst>
      <p:ext uri="{BB962C8B-B14F-4D97-AF65-F5344CB8AC3E}">
        <p14:creationId xmlns:p14="http://schemas.microsoft.com/office/powerpoint/2010/main" val="20235887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34329CC2-C8DD-AA25-3EE9-8FAF4F8CB909}"/>
            </a:ext>
          </a:extLst>
        </p:cNvPr>
        <p:cNvGrpSpPr/>
        <p:nvPr/>
      </p:nvGrpSpPr>
      <p:grpSpPr>
        <a:xfrm>
          <a:off x="0" y="0"/>
          <a:ext cx="0" cy="0"/>
          <a:chOff x="0" y="0"/>
          <a:chExt cx="0" cy="0"/>
        </a:xfrm>
      </p:grpSpPr>
      <p:sp>
        <p:nvSpPr>
          <p:cNvPr id="2" name="object 3">
            <a:extLst>
              <a:ext uri="{FF2B5EF4-FFF2-40B4-BE49-F238E27FC236}">
                <a16:creationId xmlns:a16="http://schemas.microsoft.com/office/drawing/2014/main" id="{9E6EF236-B297-0A28-A33E-1AB3CCDA1BD5}"/>
              </a:ext>
            </a:extLst>
          </p:cNvPr>
          <p:cNvSpPr txBox="1">
            <a:spLocks noGrp="1"/>
          </p:cNvSpPr>
          <p:nvPr>
            <p:ph type="title"/>
          </p:nvPr>
        </p:nvSpPr>
        <p:spPr>
          <a:xfrm>
            <a:off x="534259" y="309562"/>
            <a:ext cx="3898948" cy="382156"/>
          </a:xfrm>
          <a:prstGeom prst="rect">
            <a:avLst/>
          </a:prstGeom>
        </p:spPr>
        <p:txBody>
          <a:bodyPr vert="horz" wrap="square" lIns="0" tIns="12700" rIns="0" bIns="0" rtlCol="0">
            <a:spAutoFit/>
          </a:bodyPr>
          <a:lstStyle/>
          <a:p>
            <a:pPr marL="12700">
              <a:lnSpc>
                <a:spcPct val="100000"/>
              </a:lnSpc>
              <a:spcBef>
                <a:spcPts val="100"/>
              </a:spcBef>
            </a:pPr>
            <a:r>
              <a:rPr lang="en-IN" sz="2400" dirty="0">
                <a:solidFill>
                  <a:srgbClr val="04A2B9"/>
                </a:solidFill>
                <a:latin typeface="Proxima Nova"/>
              </a:rPr>
              <a:t>Implementation </a:t>
            </a:r>
            <a:endParaRPr sz="2400" dirty="0">
              <a:latin typeface="Proxima Nova"/>
            </a:endParaRPr>
          </a:p>
        </p:txBody>
      </p:sp>
      <p:sp>
        <p:nvSpPr>
          <p:cNvPr id="5" name="TextBox 4">
            <a:extLst>
              <a:ext uri="{FF2B5EF4-FFF2-40B4-BE49-F238E27FC236}">
                <a16:creationId xmlns:a16="http://schemas.microsoft.com/office/drawing/2014/main" id="{0FEC0DB5-7CD2-6D54-EC31-C07F2C576741}"/>
              </a:ext>
            </a:extLst>
          </p:cNvPr>
          <p:cNvSpPr txBox="1"/>
          <p:nvPr/>
        </p:nvSpPr>
        <p:spPr>
          <a:xfrm>
            <a:off x="4766387" y="5766318"/>
            <a:ext cx="2659225" cy="307777"/>
          </a:xfrm>
          <a:prstGeom prst="rect">
            <a:avLst/>
          </a:prstGeom>
          <a:noFill/>
        </p:spPr>
        <p:txBody>
          <a:bodyPr wrap="square" rtlCol="0">
            <a:spAutoFit/>
          </a:bodyPr>
          <a:lstStyle/>
          <a:p>
            <a:pPr algn="ctr"/>
            <a:r>
              <a:rPr lang="en-US" sz="1400" dirty="0">
                <a:solidFill>
                  <a:schemeClr val="accent1">
                    <a:lumMod val="75000"/>
                  </a:schemeClr>
                </a:solidFill>
              </a:rPr>
              <a:t>Creation of a Flashcard </a:t>
            </a:r>
          </a:p>
        </p:txBody>
      </p:sp>
      <p:pic>
        <p:nvPicPr>
          <p:cNvPr id="6" name="Picture 5">
            <a:extLst>
              <a:ext uri="{FF2B5EF4-FFF2-40B4-BE49-F238E27FC236}">
                <a16:creationId xmlns:a16="http://schemas.microsoft.com/office/drawing/2014/main" id="{E815035B-BF73-029B-7704-89AAE493E1BC}"/>
              </a:ext>
            </a:extLst>
          </p:cNvPr>
          <p:cNvPicPr>
            <a:picLocks noChangeAspect="1"/>
          </p:cNvPicPr>
          <p:nvPr/>
        </p:nvPicPr>
        <p:blipFill>
          <a:blip r:embed="rId3"/>
          <a:stretch>
            <a:fillRect/>
          </a:stretch>
        </p:blipFill>
        <p:spPr>
          <a:xfrm>
            <a:off x="1143059" y="1106099"/>
            <a:ext cx="9905880" cy="4645801"/>
          </a:xfrm>
          <a:prstGeom prst="rect">
            <a:avLst/>
          </a:prstGeom>
        </p:spPr>
      </p:pic>
    </p:spTree>
    <p:extLst>
      <p:ext uri="{BB962C8B-B14F-4D97-AF65-F5344CB8AC3E}">
        <p14:creationId xmlns:p14="http://schemas.microsoft.com/office/powerpoint/2010/main" val="378598073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717F89FB-76F3-38E6-9498-D1CF6278B32C}"/>
            </a:ext>
          </a:extLst>
        </p:cNvPr>
        <p:cNvGrpSpPr/>
        <p:nvPr/>
      </p:nvGrpSpPr>
      <p:grpSpPr>
        <a:xfrm>
          <a:off x="0" y="0"/>
          <a:ext cx="0" cy="0"/>
          <a:chOff x="0" y="0"/>
          <a:chExt cx="0" cy="0"/>
        </a:xfrm>
      </p:grpSpPr>
      <p:sp>
        <p:nvSpPr>
          <p:cNvPr id="2" name="object 3">
            <a:extLst>
              <a:ext uri="{FF2B5EF4-FFF2-40B4-BE49-F238E27FC236}">
                <a16:creationId xmlns:a16="http://schemas.microsoft.com/office/drawing/2014/main" id="{E895D314-7E91-B9F1-C32B-0329002021D6}"/>
              </a:ext>
            </a:extLst>
          </p:cNvPr>
          <p:cNvSpPr txBox="1">
            <a:spLocks noGrp="1"/>
          </p:cNvSpPr>
          <p:nvPr>
            <p:ph type="title"/>
          </p:nvPr>
        </p:nvSpPr>
        <p:spPr>
          <a:xfrm>
            <a:off x="534259" y="309562"/>
            <a:ext cx="3898948" cy="382156"/>
          </a:xfrm>
          <a:prstGeom prst="rect">
            <a:avLst/>
          </a:prstGeom>
        </p:spPr>
        <p:txBody>
          <a:bodyPr vert="horz" wrap="square" lIns="0" tIns="12700" rIns="0" bIns="0" rtlCol="0">
            <a:spAutoFit/>
          </a:bodyPr>
          <a:lstStyle/>
          <a:p>
            <a:pPr marL="12700">
              <a:lnSpc>
                <a:spcPct val="100000"/>
              </a:lnSpc>
              <a:spcBef>
                <a:spcPts val="100"/>
              </a:spcBef>
            </a:pPr>
            <a:r>
              <a:rPr lang="en-IN" sz="2400" dirty="0">
                <a:solidFill>
                  <a:srgbClr val="04A2B9"/>
                </a:solidFill>
                <a:latin typeface="Proxima Nova"/>
              </a:rPr>
              <a:t>Implementation </a:t>
            </a:r>
            <a:endParaRPr sz="2400" dirty="0">
              <a:latin typeface="Proxima Nova"/>
            </a:endParaRPr>
          </a:p>
        </p:txBody>
      </p:sp>
      <p:sp>
        <p:nvSpPr>
          <p:cNvPr id="5" name="TextBox 4">
            <a:extLst>
              <a:ext uri="{FF2B5EF4-FFF2-40B4-BE49-F238E27FC236}">
                <a16:creationId xmlns:a16="http://schemas.microsoft.com/office/drawing/2014/main" id="{F61E60E1-5B43-A453-C110-D78BF63DEF08}"/>
              </a:ext>
            </a:extLst>
          </p:cNvPr>
          <p:cNvSpPr txBox="1"/>
          <p:nvPr/>
        </p:nvSpPr>
        <p:spPr>
          <a:xfrm>
            <a:off x="4766387" y="5766318"/>
            <a:ext cx="2659225" cy="307777"/>
          </a:xfrm>
          <a:prstGeom prst="rect">
            <a:avLst/>
          </a:prstGeom>
          <a:noFill/>
        </p:spPr>
        <p:txBody>
          <a:bodyPr wrap="square" rtlCol="0">
            <a:spAutoFit/>
          </a:bodyPr>
          <a:lstStyle/>
          <a:p>
            <a:pPr algn="ctr"/>
            <a:r>
              <a:rPr lang="en-US" sz="1400" dirty="0">
                <a:solidFill>
                  <a:schemeClr val="accent1">
                    <a:lumMod val="75000"/>
                  </a:schemeClr>
                </a:solidFill>
              </a:rPr>
              <a:t>Search option in Flashcard </a:t>
            </a:r>
          </a:p>
        </p:txBody>
      </p:sp>
      <p:pic>
        <p:nvPicPr>
          <p:cNvPr id="8" name="Picture 7">
            <a:extLst>
              <a:ext uri="{FF2B5EF4-FFF2-40B4-BE49-F238E27FC236}">
                <a16:creationId xmlns:a16="http://schemas.microsoft.com/office/drawing/2014/main" id="{CE978AE7-7403-52D2-991A-EE22F5A01FEB}"/>
              </a:ext>
            </a:extLst>
          </p:cNvPr>
          <p:cNvPicPr>
            <a:picLocks noChangeAspect="1"/>
          </p:cNvPicPr>
          <p:nvPr/>
        </p:nvPicPr>
        <p:blipFill>
          <a:blip r:embed="rId3"/>
          <a:stretch>
            <a:fillRect/>
          </a:stretch>
        </p:blipFill>
        <p:spPr>
          <a:xfrm>
            <a:off x="1337761" y="1189975"/>
            <a:ext cx="9516476" cy="4478050"/>
          </a:xfrm>
          <a:prstGeom prst="rect">
            <a:avLst/>
          </a:prstGeom>
        </p:spPr>
      </p:pic>
    </p:spTree>
    <p:extLst>
      <p:ext uri="{BB962C8B-B14F-4D97-AF65-F5344CB8AC3E}">
        <p14:creationId xmlns:p14="http://schemas.microsoft.com/office/powerpoint/2010/main" val="15005261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object 3"/>
          <p:cNvSpPr txBox="1">
            <a:spLocks noGrp="1"/>
          </p:cNvSpPr>
          <p:nvPr>
            <p:ph type="title"/>
          </p:nvPr>
        </p:nvSpPr>
        <p:spPr>
          <a:xfrm>
            <a:off x="534259" y="309562"/>
            <a:ext cx="2320909" cy="382156"/>
          </a:xfrm>
          <a:prstGeom prst="rect">
            <a:avLst/>
          </a:prstGeom>
        </p:spPr>
        <p:txBody>
          <a:bodyPr vert="horz" wrap="square" lIns="0" tIns="12700" rIns="0" bIns="0" rtlCol="0">
            <a:spAutoFit/>
          </a:bodyPr>
          <a:lstStyle/>
          <a:p>
            <a:pPr marL="12700">
              <a:lnSpc>
                <a:spcPct val="100000"/>
              </a:lnSpc>
              <a:spcBef>
                <a:spcPts val="100"/>
              </a:spcBef>
            </a:pPr>
            <a:r>
              <a:rPr lang="en-IN" sz="2400" dirty="0">
                <a:solidFill>
                  <a:srgbClr val="04A2B9"/>
                </a:solidFill>
                <a:latin typeface="Proxima Nova"/>
              </a:rPr>
              <a:t>Outline</a:t>
            </a:r>
            <a:endParaRPr sz="2400" dirty="0">
              <a:latin typeface="Proxima Nova"/>
            </a:endParaRPr>
          </a:p>
        </p:txBody>
      </p:sp>
      <p:sp>
        <p:nvSpPr>
          <p:cNvPr id="7" name="Google Shape;71;p15"/>
          <p:cNvSpPr txBox="1">
            <a:spLocks noChangeArrowheads="1"/>
          </p:cNvSpPr>
          <p:nvPr/>
        </p:nvSpPr>
        <p:spPr bwMode="auto">
          <a:xfrm>
            <a:off x="534259" y="1112996"/>
            <a:ext cx="10368890" cy="59400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5" tIns="91425" rIns="91425" bIns="91425">
            <a:spAutoFit/>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en-US" altLang="en-US" sz="1700" b="1" dirty="0">
                <a:solidFill>
                  <a:schemeClr val="tx1"/>
                </a:solidFill>
                <a:latin typeface="Proxima Nova" charset="0"/>
                <a:cs typeface="Proxima Nova" charset="0"/>
                <a:sym typeface="Proxima Nova" charset="0"/>
              </a:rPr>
              <a:t>Introduction to Project and Project Management</a:t>
            </a:r>
          </a:p>
          <a:p>
            <a:pPr marL="285750" indent="-285750">
              <a:buFont typeface="Arial" panose="020B0604020202020204" pitchFamily="34" charset="0"/>
              <a:buChar char="•"/>
            </a:pPr>
            <a:r>
              <a:rPr lang="en-US" altLang="en-US" sz="1700" dirty="0">
                <a:solidFill>
                  <a:schemeClr val="tx1"/>
                </a:solidFill>
                <a:latin typeface="Proxima Nova" charset="0"/>
                <a:cs typeface="Proxima Nova" charset="0"/>
                <a:sym typeface="Proxima Nova" charset="0"/>
              </a:rPr>
              <a:t>Project Summary</a:t>
            </a:r>
          </a:p>
          <a:p>
            <a:pPr marL="285750" indent="-285750">
              <a:buFont typeface="Arial" panose="020B0604020202020204" pitchFamily="34" charset="0"/>
              <a:buChar char="•"/>
            </a:pPr>
            <a:r>
              <a:rPr lang="en-US" altLang="en-US" sz="1700" dirty="0">
                <a:solidFill>
                  <a:schemeClr val="tx1"/>
                </a:solidFill>
                <a:latin typeface="Proxima Nova" charset="0"/>
                <a:cs typeface="Proxima Nova" charset="0"/>
                <a:sym typeface="Proxima Nova" charset="0"/>
              </a:rPr>
              <a:t>Motivation</a:t>
            </a:r>
          </a:p>
          <a:p>
            <a:pPr marL="285750" indent="-285750">
              <a:buFont typeface="Arial" panose="020B0604020202020204" pitchFamily="34" charset="0"/>
              <a:buChar char="•"/>
            </a:pPr>
            <a:r>
              <a:rPr lang="en-US" altLang="en-US" sz="1700" dirty="0">
                <a:solidFill>
                  <a:schemeClr val="tx1"/>
                </a:solidFill>
                <a:latin typeface="Proxima Nova" charset="0"/>
                <a:cs typeface="Proxima Nova" charset="0"/>
                <a:sym typeface="Proxima Nova" charset="0"/>
              </a:rPr>
              <a:t>Objective</a:t>
            </a:r>
          </a:p>
          <a:p>
            <a:pPr marL="285750" indent="-285750">
              <a:buFont typeface="Arial" panose="020B0604020202020204" pitchFamily="34" charset="0"/>
              <a:buChar char="•"/>
            </a:pPr>
            <a:r>
              <a:rPr lang="en-US" altLang="en-US" sz="1700" dirty="0">
                <a:solidFill>
                  <a:schemeClr val="tx1"/>
                </a:solidFill>
                <a:latin typeface="Proxima Nova" charset="0"/>
                <a:cs typeface="Proxima Nova" charset="0"/>
                <a:sym typeface="Proxima Nova" charset="0"/>
              </a:rPr>
              <a:t>Scope</a:t>
            </a:r>
          </a:p>
          <a:p>
            <a:pPr marL="285750" indent="-285750">
              <a:buFont typeface="Arial" panose="020B0604020202020204" pitchFamily="34" charset="0"/>
              <a:buChar char="•"/>
            </a:pPr>
            <a:r>
              <a:rPr lang="en-US" altLang="en-US" sz="1700" dirty="0">
                <a:solidFill>
                  <a:schemeClr val="tx1"/>
                </a:solidFill>
                <a:latin typeface="Proxima Nova" charset="0"/>
                <a:cs typeface="Proxima Nova" charset="0"/>
                <a:sym typeface="Proxima Nova" charset="0"/>
              </a:rPr>
              <a:t>Technology &amp; Literature Review</a:t>
            </a:r>
          </a:p>
          <a:p>
            <a:pPr marL="285750" indent="-285750">
              <a:buFont typeface="Arial" panose="020B0604020202020204" pitchFamily="34" charset="0"/>
              <a:buChar char="•"/>
            </a:pPr>
            <a:r>
              <a:rPr lang="en-US" altLang="en-US" sz="1700" dirty="0">
                <a:solidFill>
                  <a:schemeClr val="tx1"/>
                </a:solidFill>
                <a:latin typeface="Proxima Nova" charset="0"/>
                <a:cs typeface="Proxima Nova" charset="0"/>
                <a:sym typeface="Proxima Nova" charset="0"/>
              </a:rPr>
              <a:t>Project Planning</a:t>
            </a:r>
          </a:p>
          <a:p>
            <a:pPr marL="285750" indent="-285750">
              <a:buFont typeface="Arial" panose="020B0604020202020204" pitchFamily="34" charset="0"/>
              <a:buChar char="•"/>
            </a:pPr>
            <a:r>
              <a:rPr lang="en-US" altLang="en-US" sz="1700" dirty="0">
                <a:solidFill>
                  <a:schemeClr val="tx1"/>
                </a:solidFill>
                <a:latin typeface="Proxima Nova" charset="0"/>
                <a:cs typeface="Proxima Nova" charset="0"/>
                <a:sym typeface="Proxima Nova" charset="0"/>
              </a:rPr>
              <a:t>Gantt Chart</a:t>
            </a:r>
          </a:p>
          <a:p>
            <a:pPr marL="285750" indent="-285750">
              <a:buFont typeface="Arial" panose="020B0604020202020204" pitchFamily="34" charset="0"/>
              <a:buChar char="•"/>
            </a:pPr>
            <a:r>
              <a:rPr lang="en-US" altLang="en-US" sz="1700" dirty="0">
                <a:solidFill>
                  <a:schemeClr val="tx1"/>
                </a:solidFill>
                <a:latin typeface="Proxima Nova" charset="0"/>
                <a:cs typeface="Proxima Nova" charset="0"/>
                <a:sym typeface="Proxima Nova" charset="0"/>
              </a:rPr>
              <a:t>Roles &amp; Responsibilities</a:t>
            </a:r>
          </a:p>
          <a:p>
            <a:pPr lvl="1"/>
            <a:endParaRPr lang="en-US" altLang="en-US" sz="1700" dirty="0">
              <a:solidFill>
                <a:schemeClr val="tx1"/>
              </a:solidFill>
              <a:latin typeface="Proxima Nova" charset="0"/>
              <a:cs typeface="Proxima Nova" charset="0"/>
              <a:sym typeface="Proxima Nova" charset="0"/>
            </a:endParaRPr>
          </a:p>
          <a:p>
            <a:r>
              <a:rPr lang="en-US" altLang="en-US" sz="1700" b="1" dirty="0">
                <a:solidFill>
                  <a:schemeClr val="tx1"/>
                </a:solidFill>
                <a:latin typeface="Proxima Nova" charset="0"/>
                <a:cs typeface="Proxima Nova" charset="0"/>
                <a:sym typeface="Proxima Nova" charset="0"/>
              </a:rPr>
              <a:t>System Analysis</a:t>
            </a:r>
          </a:p>
          <a:p>
            <a:pPr marL="285750" indent="-285750">
              <a:buFont typeface="Arial" panose="020B0604020202020204" pitchFamily="34" charset="0"/>
              <a:buChar char="•"/>
            </a:pPr>
            <a:r>
              <a:rPr lang="en-US" altLang="en-US" sz="1700" dirty="0">
                <a:solidFill>
                  <a:schemeClr val="tx1"/>
                </a:solidFill>
                <a:latin typeface="Proxima Nova" charset="0"/>
                <a:cs typeface="Proxima Nova" charset="0"/>
                <a:sym typeface="Proxima Nova" charset="0"/>
              </a:rPr>
              <a:t>Study of Current System</a:t>
            </a:r>
          </a:p>
          <a:p>
            <a:pPr marL="285750" indent="-285750">
              <a:buFont typeface="Arial" panose="020B0604020202020204" pitchFamily="34" charset="0"/>
              <a:buChar char="•"/>
            </a:pPr>
            <a:r>
              <a:rPr lang="en-US" altLang="en-US" sz="1700" dirty="0">
                <a:solidFill>
                  <a:schemeClr val="tx1"/>
                </a:solidFill>
                <a:latin typeface="Proxima Nova" charset="0"/>
                <a:cs typeface="Proxima Nova" charset="0"/>
                <a:sym typeface="Proxima Nova" charset="0"/>
              </a:rPr>
              <a:t>Features of LearnSync</a:t>
            </a:r>
          </a:p>
          <a:p>
            <a:pPr marL="285750" indent="-285750">
              <a:buFont typeface="Arial" panose="020B0604020202020204" pitchFamily="34" charset="0"/>
              <a:buChar char="•"/>
            </a:pPr>
            <a:r>
              <a:rPr lang="en-US" altLang="en-US" sz="1700" dirty="0">
                <a:solidFill>
                  <a:schemeClr val="tx1"/>
                </a:solidFill>
                <a:latin typeface="Proxima Nova" charset="0"/>
                <a:cs typeface="Proxima Nova" charset="0"/>
                <a:sym typeface="Proxima Nova" charset="0"/>
              </a:rPr>
              <a:t>Components of LearnSync</a:t>
            </a:r>
          </a:p>
          <a:p>
            <a:pPr lvl="1"/>
            <a:endParaRPr lang="en-US" altLang="en-US" sz="1700" dirty="0">
              <a:solidFill>
                <a:schemeClr val="tx1"/>
              </a:solidFill>
              <a:latin typeface="Proxima Nova" charset="0"/>
              <a:cs typeface="Proxima Nova" charset="0"/>
              <a:sym typeface="Proxima Nova" charset="0"/>
            </a:endParaRPr>
          </a:p>
          <a:p>
            <a:r>
              <a:rPr lang="en-US" altLang="en-US" sz="1700" b="1" dirty="0">
                <a:solidFill>
                  <a:schemeClr val="tx1"/>
                </a:solidFill>
                <a:latin typeface="Proxima Nova" charset="0"/>
                <a:cs typeface="Proxima Nova" charset="0"/>
                <a:sym typeface="Proxima Nova" charset="0"/>
              </a:rPr>
              <a:t>System Design</a:t>
            </a:r>
          </a:p>
          <a:p>
            <a:pPr marL="285750" indent="-285750">
              <a:buFont typeface="Arial" panose="020B0604020202020204" pitchFamily="34" charset="0"/>
              <a:buChar char="•"/>
            </a:pPr>
            <a:r>
              <a:rPr lang="en-US" altLang="en-US" sz="1700" dirty="0">
                <a:solidFill>
                  <a:schemeClr val="tx1"/>
                </a:solidFill>
                <a:latin typeface="Proxima Nova" charset="0"/>
                <a:cs typeface="Proxima Nova" charset="0"/>
                <a:sym typeface="Proxima Nova" charset="0"/>
              </a:rPr>
              <a:t>System Design &amp; Methodology</a:t>
            </a:r>
          </a:p>
          <a:p>
            <a:pPr marL="285750" indent="-285750">
              <a:buFont typeface="Arial" panose="020B0604020202020204" pitchFamily="34" charset="0"/>
              <a:buChar char="•"/>
            </a:pPr>
            <a:r>
              <a:rPr lang="en-US" altLang="en-US" sz="1700" dirty="0">
                <a:solidFill>
                  <a:schemeClr val="tx1"/>
                </a:solidFill>
                <a:latin typeface="Proxima Nova" charset="0"/>
                <a:cs typeface="Proxima Nova" charset="0"/>
                <a:sym typeface="Proxima Nova" charset="0"/>
              </a:rPr>
              <a:t>Database Design</a:t>
            </a:r>
          </a:p>
          <a:p>
            <a:pPr marL="285750" indent="-285750">
              <a:buFont typeface="Arial" panose="020B0604020202020204" pitchFamily="34" charset="0"/>
              <a:buChar char="•"/>
            </a:pPr>
            <a:r>
              <a:rPr lang="en-US" altLang="en-US" sz="1700" dirty="0">
                <a:solidFill>
                  <a:schemeClr val="tx1"/>
                </a:solidFill>
                <a:latin typeface="Proxima Nova" charset="0"/>
                <a:cs typeface="Proxima Nova" charset="0"/>
                <a:sym typeface="Proxima Nova" charset="0"/>
              </a:rPr>
              <a:t>User Flow Diagram</a:t>
            </a:r>
          </a:p>
          <a:p>
            <a:pPr marL="285750" indent="-285750">
              <a:buFont typeface="Arial" panose="020B0604020202020204" pitchFamily="34" charset="0"/>
              <a:buChar char="•"/>
            </a:pPr>
            <a:r>
              <a:rPr lang="en-US" altLang="en-US" sz="1700" dirty="0">
                <a:solidFill>
                  <a:schemeClr val="tx1"/>
                </a:solidFill>
                <a:latin typeface="Proxima Nova" charset="0"/>
                <a:cs typeface="Proxima Nova" charset="0"/>
                <a:sym typeface="Proxima Nova" charset="0"/>
              </a:rPr>
              <a:t>Conclusion</a:t>
            </a:r>
          </a:p>
          <a:p>
            <a:pPr marL="285750" indent="-285750">
              <a:buFont typeface="Arial" panose="020B0604020202020204" pitchFamily="34" charset="0"/>
              <a:buChar char="•"/>
            </a:pPr>
            <a:r>
              <a:rPr lang="en-US" altLang="en-US" sz="1700" dirty="0">
                <a:solidFill>
                  <a:schemeClr val="tx1"/>
                </a:solidFill>
                <a:latin typeface="Proxima Nova" charset="0"/>
                <a:cs typeface="Proxima Nova" charset="0"/>
                <a:sym typeface="Proxima Nova" charset="0"/>
              </a:rPr>
              <a:t>References</a:t>
            </a:r>
          </a:p>
          <a:p>
            <a:pPr lvl="1"/>
            <a:endParaRPr lang="en-US" altLang="en-US" sz="1700" dirty="0">
              <a:solidFill>
                <a:schemeClr val="tx1"/>
              </a:solidFill>
              <a:latin typeface="Proxima Nova" charset="0"/>
              <a:cs typeface="Proxima Nova" charset="0"/>
              <a:sym typeface="Proxima Nova" charset="0"/>
            </a:endParaRPr>
          </a:p>
        </p:txBody>
      </p:sp>
    </p:spTree>
    <p:extLst>
      <p:ext uri="{BB962C8B-B14F-4D97-AF65-F5344CB8AC3E}">
        <p14:creationId xmlns:p14="http://schemas.microsoft.com/office/powerpoint/2010/main" val="404650295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2465748E-98BC-D465-4D5B-1AEC2CDB30AE}"/>
            </a:ext>
          </a:extLst>
        </p:cNvPr>
        <p:cNvGrpSpPr/>
        <p:nvPr/>
      </p:nvGrpSpPr>
      <p:grpSpPr>
        <a:xfrm>
          <a:off x="0" y="0"/>
          <a:ext cx="0" cy="0"/>
          <a:chOff x="0" y="0"/>
          <a:chExt cx="0" cy="0"/>
        </a:xfrm>
      </p:grpSpPr>
      <p:sp>
        <p:nvSpPr>
          <p:cNvPr id="2" name="object 3">
            <a:extLst>
              <a:ext uri="{FF2B5EF4-FFF2-40B4-BE49-F238E27FC236}">
                <a16:creationId xmlns:a16="http://schemas.microsoft.com/office/drawing/2014/main" id="{2D9B9A5A-ADA5-D652-280C-1AE4CD96C45B}"/>
              </a:ext>
            </a:extLst>
          </p:cNvPr>
          <p:cNvSpPr txBox="1">
            <a:spLocks noGrp="1"/>
          </p:cNvSpPr>
          <p:nvPr>
            <p:ph type="title"/>
          </p:nvPr>
        </p:nvSpPr>
        <p:spPr>
          <a:xfrm>
            <a:off x="534259" y="309562"/>
            <a:ext cx="3898948" cy="382156"/>
          </a:xfrm>
          <a:prstGeom prst="rect">
            <a:avLst/>
          </a:prstGeom>
        </p:spPr>
        <p:txBody>
          <a:bodyPr vert="horz" wrap="square" lIns="0" tIns="12700" rIns="0" bIns="0" rtlCol="0">
            <a:spAutoFit/>
          </a:bodyPr>
          <a:lstStyle/>
          <a:p>
            <a:pPr marL="12700">
              <a:lnSpc>
                <a:spcPct val="100000"/>
              </a:lnSpc>
              <a:spcBef>
                <a:spcPts val="100"/>
              </a:spcBef>
            </a:pPr>
            <a:r>
              <a:rPr lang="en-IN" sz="2400" dirty="0">
                <a:solidFill>
                  <a:srgbClr val="04A2B9"/>
                </a:solidFill>
                <a:latin typeface="Proxima Nova"/>
              </a:rPr>
              <a:t>Implementation </a:t>
            </a:r>
            <a:endParaRPr sz="2400" dirty="0">
              <a:latin typeface="Proxima Nova"/>
            </a:endParaRPr>
          </a:p>
        </p:txBody>
      </p:sp>
      <p:sp>
        <p:nvSpPr>
          <p:cNvPr id="5" name="TextBox 4">
            <a:extLst>
              <a:ext uri="{FF2B5EF4-FFF2-40B4-BE49-F238E27FC236}">
                <a16:creationId xmlns:a16="http://schemas.microsoft.com/office/drawing/2014/main" id="{C1FEBC56-C4E4-489C-18E3-277A543A2E25}"/>
              </a:ext>
            </a:extLst>
          </p:cNvPr>
          <p:cNvSpPr txBox="1"/>
          <p:nvPr/>
        </p:nvSpPr>
        <p:spPr>
          <a:xfrm>
            <a:off x="4766387" y="5766318"/>
            <a:ext cx="2659225" cy="307777"/>
          </a:xfrm>
          <a:prstGeom prst="rect">
            <a:avLst/>
          </a:prstGeom>
          <a:noFill/>
        </p:spPr>
        <p:txBody>
          <a:bodyPr wrap="square" rtlCol="0">
            <a:spAutoFit/>
          </a:bodyPr>
          <a:lstStyle/>
          <a:p>
            <a:pPr algn="ctr"/>
            <a:r>
              <a:rPr lang="en-US" sz="1400" dirty="0">
                <a:solidFill>
                  <a:schemeClr val="accent1">
                    <a:lumMod val="75000"/>
                  </a:schemeClr>
                </a:solidFill>
              </a:rPr>
              <a:t>Inside particular Flashcard </a:t>
            </a:r>
          </a:p>
        </p:txBody>
      </p:sp>
      <p:pic>
        <p:nvPicPr>
          <p:cNvPr id="6" name="Picture 5">
            <a:extLst>
              <a:ext uri="{FF2B5EF4-FFF2-40B4-BE49-F238E27FC236}">
                <a16:creationId xmlns:a16="http://schemas.microsoft.com/office/drawing/2014/main" id="{7D84B7B5-E9F4-3375-8ECD-0423C33A5B13}"/>
              </a:ext>
            </a:extLst>
          </p:cNvPr>
          <p:cNvPicPr>
            <a:picLocks noChangeAspect="1"/>
          </p:cNvPicPr>
          <p:nvPr/>
        </p:nvPicPr>
        <p:blipFill>
          <a:blip r:embed="rId3"/>
          <a:stretch>
            <a:fillRect/>
          </a:stretch>
        </p:blipFill>
        <p:spPr>
          <a:xfrm>
            <a:off x="1066703" y="1222311"/>
            <a:ext cx="9691493" cy="4600808"/>
          </a:xfrm>
          <a:prstGeom prst="rect">
            <a:avLst/>
          </a:prstGeom>
        </p:spPr>
      </p:pic>
    </p:spTree>
    <p:extLst>
      <p:ext uri="{BB962C8B-B14F-4D97-AF65-F5344CB8AC3E}">
        <p14:creationId xmlns:p14="http://schemas.microsoft.com/office/powerpoint/2010/main" val="11289799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3B0D9FC8-AA02-19DB-0AC3-CB7C74C3C8C5}"/>
            </a:ext>
          </a:extLst>
        </p:cNvPr>
        <p:cNvGrpSpPr/>
        <p:nvPr/>
      </p:nvGrpSpPr>
      <p:grpSpPr>
        <a:xfrm>
          <a:off x="0" y="0"/>
          <a:ext cx="0" cy="0"/>
          <a:chOff x="0" y="0"/>
          <a:chExt cx="0" cy="0"/>
        </a:xfrm>
      </p:grpSpPr>
      <p:sp>
        <p:nvSpPr>
          <p:cNvPr id="2" name="object 3">
            <a:extLst>
              <a:ext uri="{FF2B5EF4-FFF2-40B4-BE49-F238E27FC236}">
                <a16:creationId xmlns:a16="http://schemas.microsoft.com/office/drawing/2014/main" id="{5B47A2D4-9347-CA80-712F-5AC78B9E90B2}"/>
              </a:ext>
            </a:extLst>
          </p:cNvPr>
          <p:cNvSpPr txBox="1">
            <a:spLocks noGrp="1"/>
          </p:cNvSpPr>
          <p:nvPr>
            <p:ph type="title"/>
          </p:nvPr>
        </p:nvSpPr>
        <p:spPr>
          <a:xfrm>
            <a:off x="534259" y="309562"/>
            <a:ext cx="3898948" cy="382156"/>
          </a:xfrm>
          <a:prstGeom prst="rect">
            <a:avLst/>
          </a:prstGeom>
        </p:spPr>
        <p:txBody>
          <a:bodyPr vert="horz" wrap="square" lIns="0" tIns="12700" rIns="0" bIns="0" rtlCol="0">
            <a:spAutoFit/>
          </a:bodyPr>
          <a:lstStyle/>
          <a:p>
            <a:pPr marL="12700">
              <a:lnSpc>
                <a:spcPct val="100000"/>
              </a:lnSpc>
              <a:spcBef>
                <a:spcPts val="100"/>
              </a:spcBef>
            </a:pPr>
            <a:r>
              <a:rPr lang="en-IN" sz="2400" dirty="0">
                <a:solidFill>
                  <a:srgbClr val="04A2B9"/>
                </a:solidFill>
                <a:latin typeface="Proxima Nova"/>
              </a:rPr>
              <a:t>Implementation </a:t>
            </a:r>
            <a:endParaRPr sz="2400" dirty="0">
              <a:latin typeface="Proxima Nova"/>
            </a:endParaRPr>
          </a:p>
        </p:txBody>
      </p:sp>
      <p:sp>
        <p:nvSpPr>
          <p:cNvPr id="5" name="TextBox 4">
            <a:extLst>
              <a:ext uri="{FF2B5EF4-FFF2-40B4-BE49-F238E27FC236}">
                <a16:creationId xmlns:a16="http://schemas.microsoft.com/office/drawing/2014/main" id="{1E4E3752-3A7A-2E90-42C2-5A22F752A12E}"/>
              </a:ext>
            </a:extLst>
          </p:cNvPr>
          <p:cNvSpPr txBox="1"/>
          <p:nvPr/>
        </p:nvSpPr>
        <p:spPr>
          <a:xfrm>
            <a:off x="4766387" y="5766318"/>
            <a:ext cx="2659225" cy="307777"/>
          </a:xfrm>
          <a:prstGeom prst="rect">
            <a:avLst/>
          </a:prstGeom>
          <a:noFill/>
        </p:spPr>
        <p:txBody>
          <a:bodyPr wrap="square" rtlCol="0">
            <a:spAutoFit/>
          </a:bodyPr>
          <a:lstStyle/>
          <a:p>
            <a:pPr algn="ctr"/>
            <a:r>
              <a:rPr lang="en-US" sz="1400" dirty="0">
                <a:solidFill>
                  <a:schemeClr val="accent1">
                    <a:lumMod val="75000"/>
                  </a:schemeClr>
                </a:solidFill>
              </a:rPr>
              <a:t>Sending friend request</a:t>
            </a:r>
          </a:p>
        </p:txBody>
      </p:sp>
      <p:pic>
        <p:nvPicPr>
          <p:cNvPr id="6" name="Picture 5">
            <a:extLst>
              <a:ext uri="{FF2B5EF4-FFF2-40B4-BE49-F238E27FC236}">
                <a16:creationId xmlns:a16="http://schemas.microsoft.com/office/drawing/2014/main" id="{18864B5D-7EE4-8021-5EB2-40637B3358A9}"/>
              </a:ext>
            </a:extLst>
          </p:cNvPr>
          <p:cNvPicPr>
            <a:picLocks noChangeAspect="1"/>
          </p:cNvPicPr>
          <p:nvPr/>
        </p:nvPicPr>
        <p:blipFill>
          <a:blip r:embed="rId3"/>
          <a:stretch>
            <a:fillRect/>
          </a:stretch>
        </p:blipFill>
        <p:spPr>
          <a:xfrm>
            <a:off x="1081189" y="1137619"/>
            <a:ext cx="10029620" cy="4698608"/>
          </a:xfrm>
          <a:prstGeom prst="rect">
            <a:avLst/>
          </a:prstGeom>
        </p:spPr>
      </p:pic>
    </p:spTree>
    <p:extLst>
      <p:ext uri="{BB962C8B-B14F-4D97-AF65-F5344CB8AC3E}">
        <p14:creationId xmlns:p14="http://schemas.microsoft.com/office/powerpoint/2010/main" val="155123560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B5C814A9-E48A-59BA-526A-03D789872F34}"/>
            </a:ext>
          </a:extLst>
        </p:cNvPr>
        <p:cNvGrpSpPr/>
        <p:nvPr/>
      </p:nvGrpSpPr>
      <p:grpSpPr>
        <a:xfrm>
          <a:off x="0" y="0"/>
          <a:ext cx="0" cy="0"/>
          <a:chOff x="0" y="0"/>
          <a:chExt cx="0" cy="0"/>
        </a:xfrm>
      </p:grpSpPr>
      <p:sp>
        <p:nvSpPr>
          <p:cNvPr id="6" name="object 3">
            <a:extLst>
              <a:ext uri="{FF2B5EF4-FFF2-40B4-BE49-F238E27FC236}">
                <a16:creationId xmlns:a16="http://schemas.microsoft.com/office/drawing/2014/main" id="{9AE1390F-2D30-DDEB-8FD2-F273C4B64D38}"/>
              </a:ext>
            </a:extLst>
          </p:cNvPr>
          <p:cNvSpPr txBox="1">
            <a:spLocks noGrp="1"/>
          </p:cNvSpPr>
          <p:nvPr>
            <p:ph type="title"/>
          </p:nvPr>
        </p:nvSpPr>
        <p:spPr>
          <a:xfrm>
            <a:off x="534259" y="309562"/>
            <a:ext cx="3898948" cy="382156"/>
          </a:xfrm>
          <a:prstGeom prst="rect">
            <a:avLst/>
          </a:prstGeom>
        </p:spPr>
        <p:txBody>
          <a:bodyPr vert="horz" wrap="square" lIns="0" tIns="12700" rIns="0" bIns="0" rtlCol="0">
            <a:spAutoFit/>
          </a:bodyPr>
          <a:lstStyle/>
          <a:p>
            <a:pPr marL="12700">
              <a:lnSpc>
                <a:spcPct val="100000"/>
              </a:lnSpc>
              <a:spcBef>
                <a:spcPts val="100"/>
              </a:spcBef>
            </a:pPr>
            <a:r>
              <a:rPr lang="en-IN" sz="2400" dirty="0">
                <a:solidFill>
                  <a:srgbClr val="04A2B9"/>
                </a:solidFill>
                <a:latin typeface="Proxima Nova"/>
              </a:rPr>
              <a:t>Implementation </a:t>
            </a:r>
            <a:endParaRPr sz="2400" dirty="0">
              <a:latin typeface="Proxima Nova"/>
            </a:endParaRPr>
          </a:p>
        </p:txBody>
      </p:sp>
      <p:sp>
        <p:nvSpPr>
          <p:cNvPr id="8" name="TextBox 7">
            <a:extLst>
              <a:ext uri="{FF2B5EF4-FFF2-40B4-BE49-F238E27FC236}">
                <a16:creationId xmlns:a16="http://schemas.microsoft.com/office/drawing/2014/main" id="{73532FE9-1005-60CB-405E-6AF58CBA0EE6}"/>
              </a:ext>
            </a:extLst>
          </p:cNvPr>
          <p:cNvSpPr txBox="1"/>
          <p:nvPr/>
        </p:nvSpPr>
        <p:spPr>
          <a:xfrm>
            <a:off x="4766386" y="5884973"/>
            <a:ext cx="2659225" cy="307777"/>
          </a:xfrm>
          <a:prstGeom prst="rect">
            <a:avLst/>
          </a:prstGeom>
          <a:noFill/>
        </p:spPr>
        <p:txBody>
          <a:bodyPr wrap="square" rtlCol="0">
            <a:spAutoFit/>
          </a:bodyPr>
          <a:lstStyle/>
          <a:p>
            <a:pPr algn="ctr"/>
            <a:r>
              <a:rPr lang="en-US" sz="1400" dirty="0">
                <a:solidFill>
                  <a:schemeClr val="accent1">
                    <a:lumMod val="75000"/>
                  </a:schemeClr>
                </a:solidFill>
              </a:rPr>
              <a:t>Receiving request </a:t>
            </a:r>
          </a:p>
        </p:txBody>
      </p:sp>
      <p:pic>
        <p:nvPicPr>
          <p:cNvPr id="3" name="Picture 2">
            <a:extLst>
              <a:ext uri="{FF2B5EF4-FFF2-40B4-BE49-F238E27FC236}">
                <a16:creationId xmlns:a16="http://schemas.microsoft.com/office/drawing/2014/main" id="{3622936B-8C8D-9642-0FCB-8D65F26328F3}"/>
              </a:ext>
            </a:extLst>
          </p:cNvPr>
          <p:cNvPicPr>
            <a:picLocks noChangeAspect="1"/>
          </p:cNvPicPr>
          <p:nvPr/>
        </p:nvPicPr>
        <p:blipFill>
          <a:blip r:embed="rId3"/>
          <a:stretch>
            <a:fillRect/>
          </a:stretch>
        </p:blipFill>
        <p:spPr>
          <a:xfrm>
            <a:off x="990074" y="1115632"/>
            <a:ext cx="10211848" cy="4757370"/>
          </a:xfrm>
          <a:prstGeom prst="rect">
            <a:avLst/>
          </a:prstGeom>
        </p:spPr>
      </p:pic>
    </p:spTree>
    <p:extLst>
      <p:ext uri="{BB962C8B-B14F-4D97-AF65-F5344CB8AC3E}">
        <p14:creationId xmlns:p14="http://schemas.microsoft.com/office/powerpoint/2010/main" val="4533201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41CF4D64-7CE8-BFCC-EE0D-9BFFAD7791F5}"/>
            </a:ext>
          </a:extLst>
        </p:cNvPr>
        <p:cNvGrpSpPr/>
        <p:nvPr/>
      </p:nvGrpSpPr>
      <p:grpSpPr>
        <a:xfrm>
          <a:off x="0" y="0"/>
          <a:ext cx="0" cy="0"/>
          <a:chOff x="0" y="0"/>
          <a:chExt cx="0" cy="0"/>
        </a:xfrm>
      </p:grpSpPr>
      <p:sp>
        <p:nvSpPr>
          <p:cNvPr id="2" name="object 3">
            <a:extLst>
              <a:ext uri="{FF2B5EF4-FFF2-40B4-BE49-F238E27FC236}">
                <a16:creationId xmlns:a16="http://schemas.microsoft.com/office/drawing/2014/main" id="{57DE4ACE-2240-48A3-3BCA-CB5474A88817}"/>
              </a:ext>
            </a:extLst>
          </p:cNvPr>
          <p:cNvSpPr txBox="1">
            <a:spLocks noGrp="1"/>
          </p:cNvSpPr>
          <p:nvPr>
            <p:ph type="title"/>
          </p:nvPr>
        </p:nvSpPr>
        <p:spPr>
          <a:xfrm>
            <a:off x="534259" y="309562"/>
            <a:ext cx="3898948" cy="382156"/>
          </a:xfrm>
          <a:prstGeom prst="rect">
            <a:avLst/>
          </a:prstGeom>
        </p:spPr>
        <p:txBody>
          <a:bodyPr vert="horz" wrap="square" lIns="0" tIns="12700" rIns="0" bIns="0" rtlCol="0">
            <a:spAutoFit/>
          </a:bodyPr>
          <a:lstStyle/>
          <a:p>
            <a:pPr marL="12700">
              <a:lnSpc>
                <a:spcPct val="100000"/>
              </a:lnSpc>
              <a:spcBef>
                <a:spcPts val="100"/>
              </a:spcBef>
            </a:pPr>
            <a:r>
              <a:rPr lang="en-IN" sz="2400" dirty="0">
                <a:solidFill>
                  <a:srgbClr val="04A2B9"/>
                </a:solidFill>
                <a:latin typeface="Proxima Nova"/>
              </a:rPr>
              <a:t>Testing Plan</a:t>
            </a:r>
            <a:endParaRPr sz="2400" dirty="0">
              <a:latin typeface="Proxima Nova"/>
            </a:endParaRPr>
          </a:p>
        </p:txBody>
      </p:sp>
      <p:sp>
        <p:nvSpPr>
          <p:cNvPr id="3" name="TextBox 8">
            <a:extLst>
              <a:ext uri="{FF2B5EF4-FFF2-40B4-BE49-F238E27FC236}">
                <a16:creationId xmlns:a16="http://schemas.microsoft.com/office/drawing/2014/main" id="{6A959CE8-0C98-0BAE-8F23-470807F87B06}"/>
              </a:ext>
            </a:extLst>
          </p:cNvPr>
          <p:cNvSpPr txBox="1"/>
          <p:nvPr/>
        </p:nvSpPr>
        <p:spPr>
          <a:xfrm>
            <a:off x="750172" y="3363464"/>
            <a:ext cx="10691655" cy="646331"/>
          </a:xfrm>
          <a:custGeom>
            <a:avLst/>
            <a:gdLst>
              <a:gd name="connsiteX0" fmla="*/ 0 w 10691655"/>
              <a:gd name="connsiteY0" fmla="*/ 0 h 646331"/>
              <a:gd name="connsiteX1" fmla="*/ 668228 w 10691655"/>
              <a:gd name="connsiteY1" fmla="*/ 0 h 646331"/>
              <a:gd name="connsiteX2" fmla="*/ 1550290 w 10691655"/>
              <a:gd name="connsiteY2" fmla="*/ 0 h 646331"/>
              <a:gd name="connsiteX3" fmla="*/ 2432352 w 10691655"/>
              <a:gd name="connsiteY3" fmla="*/ 0 h 646331"/>
              <a:gd name="connsiteX4" fmla="*/ 3207497 w 10691655"/>
              <a:gd name="connsiteY4" fmla="*/ 0 h 646331"/>
              <a:gd name="connsiteX5" fmla="*/ 3768808 w 10691655"/>
              <a:gd name="connsiteY5" fmla="*/ 0 h 646331"/>
              <a:gd name="connsiteX6" fmla="*/ 4437037 w 10691655"/>
              <a:gd name="connsiteY6" fmla="*/ 0 h 646331"/>
              <a:gd name="connsiteX7" fmla="*/ 4891432 w 10691655"/>
              <a:gd name="connsiteY7" fmla="*/ 0 h 646331"/>
              <a:gd name="connsiteX8" fmla="*/ 5345828 w 10691655"/>
              <a:gd name="connsiteY8" fmla="*/ 0 h 646331"/>
              <a:gd name="connsiteX9" fmla="*/ 5907139 w 10691655"/>
              <a:gd name="connsiteY9" fmla="*/ 0 h 646331"/>
              <a:gd name="connsiteX10" fmla="*/ 6468451 w 10691655"/>
              <a:gd name="connsiteY10" fmla="*/ 0 h 646331"/>
              <a:gd name="connsiteX11" fmla="*/ 7029763 w 10691655"/>
              <a:gd name="connsiteY11" fmla="*/ 0 h 646331"/>
              <a:gd name="connsiteX12" fmla="*/ 7377242 w 10691655"/>
              <a:gd name="connsiteY12" fmla="*/ 0 h 646331"/>
              <a:gd name="connsiteX13" fmla="*/ 7938554 w 10691655"/>
              <a:gd name="connsiteY13" fmla="*/ 0 h 646331"/>
              <a:gd name="connsiteX14" fmla="*/ 8820615 w 10691655"/>
              <a:gd name="connsiteY14" fmla="*/ 0 h 646331"/>
              <a:gd name="connsiteX15" fmla="*/ 9702677 w 10691655"/>
              <a:gd name="connsiteY15" fmla="*/ 0 h 646331"/>
              <a:gd name="connsiteX16" fmla="*/ 10691655 w 10691655"/>
              <a:gd name="connsiteY16" fmla="*/ 0 h 646331"/>
              <a:gd name="connsiteX17" fmla="*/ 10691655 w 10691655"/>
              <a:gd name="connsiteY17" fmla="*/ 646331 h 646331"/>
              <a:gd name="connsiteX18" fmla="*/ 10130343 w 10691655"/>
              <a:gd name="connsiteY18" fmla="*/ 646331 h 646331"/>
              <a:gd name="connsiteX19" fmla="*/ 9248282 w 10691655"/>
              <a:gd name="connsiteY19" fmla="*/ 646331 h 646331"/>
              <a:gd name="connsiteX20" fmla="*/ 8900803 w 10691655"/>
              <a:gd name="connsiteY20" fmla="*/ 646331 h 646331"/>
              <a:gd name="connsiteX21" fmla="*/ 8446407 w 10691655"/>
              <a:gd name="connsiteY21" fmla="*/ 646331 h 646331"/>
              <a:gd name="connsiteX22" fmla="*/ 7778179 w 10691655"/>
              <a:gd name="connsiteY22" fmla="*/ 646331 h 646331"/>
              <a:gd name="connsiteX23" fmla="*/ 6896117 w 10691655"/>
              <a:gd name="connsiteY23" fmla="*/ 646331 h 646331"/>
              <a:gd name="connsiteX24" fmla="*/ 6120972 w 10691655"/>
              <a:gd name="connsiteY24" fmla="*/ 646331 h 646331"/>
              <a:gd name="connsiteX25" fmla="*/ 5238911 w 10691655"/>
              <a:gd name="connsiteY25" fmla="*/ 646331 h 646331"/>
              <a:gd name="connsiteX26" fmla="*/ 4891432 w 10691655"/>
              <a:gd name="connsiteY26" fmla="*/ 646331 h 646331"/>
              <a:gd name="connsiteX27" fmla="*/ 4009371 w 10691655"/>
              <a:gd name="connsiteY27" fmla="*/ 646331 h 646331"/>
              <a:gd name="connsiteX28" fmla="*/ 3554975 w 10691655"/>
              <a:gd name="connsiteY28" fmla="*/ 646331 h 646331"/>
              <a:gd name="connsiteX29" fmla="*/ 3207497 w 10691655"/>
              <a:gd name="connsiteY29" fmla="*/ 646331 h 646331"/>
              <a:gd name="connsiteX30" fmla="*/ 2860018 w 10691655"/>
              <a:gd name="connsiteY30" fmla="*/ 646331 h 646331"/>
              <a:gd name="connsiteX31" fmla="*/ 2084873 w 10691655"/>
              <a:gd name="connsiteY31" fmla="*/ 646331 h 646331"/>
              <a:gd name="connsiteX32" fmla="*/ 1523561 w 10691655"/>
              <a:gd name="connsiteY32" fmla="*/ 646331 h 646331"/>
              <a:gd name="connsiteX33" fmla="*/ 748416 w 10691655"/>
              <a:gd name="connsiteY33" fmla="*/ 646331 h 646331"/>
              <a:gd name="connsiteX34" fmla="*/ 0 w 10691655"/>
              <a:gd name="connsiteY34" fmla="*/ 646331 h 646331"/>
              <a:gd name="connsiteX35" fmla="*/ 0 w 10691655"/>
              <a:gd name="connsiteY35" fmla="*/ 0 h 646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691655" h="646331" fill="none" extrusionOk="0">
                <a:moveTo>
                  <a:pt x="0" y="0"/>
                </a:moveTo>
                <a:cubicBezTo>
                  <a:pt x="324712" y="20349"/>
                  <a:pt x="532209" y="-31329"/>
                  <a:pt x="668228" y="0"/>
                </a:cubicBezTo>
                <a:cubicBezTo>
                  <a:pt x="804247" y="31329"/>
                  <a:pt x="1196096" y="25506"/>
                  <a:pt x="1550290" y="0"/>
                </a:cubicBezTo>
                <a:cubicBezTo>
                  <a:pt x="1904484" y="-25506"/>
                  <a:pt x="2140359" y="-28917"/>
                  <a:pt x="2432352" y="0"/>
                </a:cubicBezTo>
                <a:cubicBezTo>
                  <a:pt x="2724345" y="28917"/>
                  <a:pt x="2995432" y="29823"/>
                  <a:pt x="3207497" y="0"/>
                </a:cubicBezTo>
                <a:cubicBezTo>
                  <a:pt x="3419562" y="-29823"/>
                  <a:pt x="3497147" y="20185"/>
                  <a:pt x="3768808" y="0"/>
                </a:cubicBezTo>
                <a:cubicBezTo>
                  <a:pt x="4040469" y="-20185"/>
                  <a:pt x="4261909" y="-13537"/>
                  <a:pt x="4437037" y="0"/>
                </a:cubicBezTo>
                <a:cubicBezTo>
                  <a:pt x="4612165" y="13537"/>
                  <a:pt x="4696243" y="12772"/>
                  <a:pt x="4891432" y="0"/>
                </a:cubicBezTo>
                <a:cubicBezTo>
                  <a:pt x="5086622" y="-12772"/>
                  <a:pt x="5186025" y="6385"/>
                  <a:pt x="5345828" y="0"/>
                </a:cubicBezTo>
                <a:cubicBezTo>
                  <a:pt x="5505631" y="-6385"/>
                  <a:pt x="5718925" y="-7696"/>
                  <a:pt x="5907139" y="0"/>
                </a:cubicBezTo>
                <a:cubicBezTo>
                  <a:pt x="6095353" y="7696"/>
                  <a:pt x="6202322" y="-27424"/>
                  <a:pt x="6468451" y="0"/>
                </a:cubicBezTo>
                <a:cubicBezTo>
                  <a:pt x="6734580" y="27424"/>
                  <a:pt x="6830914" y="17204"/>
                  <a:pt x="7029763" y="0"/>
                </a:cubicBezTo>
                <a:cubicBezTo>
                  <a:pt x="7228612" y="-17204"/>
                  <a:pt x="7212242" y="5460"/>
                  <a:pt x="7377242" y="0"/>
                </a:cubicBezTo>
                <a:cubicBezTo>
                  <a:pt x="7542242" y="-5460"/>
                  <a:pt x="7659946" y="2191"/>
                  <a:pt x="7938554" y="0"/>
                </a:cubicBezTo>
                <a:cubicBezTo>
                  <a:pt x="8217162" y="-2191"/>
                  <a:pt x="8604628" y="-22853"/>
                  <a:pt x="8820615" y="0"/>
                </a:cubicBezTo>
                <a:cubicBezTo>
                  <a:pt x="9036602" y="22853"/>
                  <a:pt x="9459693" y="12138"/>
                  <a:pt x="9702677" y="0"/>
                </a:cubicBezTo>
                <a:cubicBezTo>
                  <a:pt x="9945661" y="-12138"/>
                  <a:pt x="10381102" y="25302"/>
                  <a:pt x="10691655" y="0"/>
                </a:cubicBezTo>
                <a:cubicBezTo>
                  <a:pt x="10689050" y="310766"/>
                  <a:pt x="10664631" y="402882"/>
                  <a:pt x="10691655" y="646331"/>
                </a:cubicBezTo>
                <a:cubicBezTo>
                  <a:pt x="10554325" y="653052"/>
                  <a:pt x="10338834" y="650093"/>
                  <a:pt x="10130343" y="646331"/>
                </a:cubicBezTo>
                <a:cubicBezTo>
                  <a:pt x="9921852" y="642569"/>
                  <a:pt x="9508689" y="676467"/>
                  <a:pt x="9248282" y="646331"/>
                </a:cubicBezTo>
                <a:cubicBezTo>
                  <a:pt x="8987875" y="616195"/>
                  <a:pt x="9000904" y="637672"/>
                  <a:pt x="8900803" y="646331"/>
                </a:cubicBezTo>
                <a:cubicBezTo>
                  <a:pt x="8800702" y="654990"/>
                  <a:pt x="8630370" y="649713"/>
                  <a:pt x="8446407" y="646331"/>
                </a:cubicBezTo>
                <a:cubicBezTo>
                  <a:pt x="8262444" y="642949"/>
                  <a:pt x="7986691" y="676588"/>
                  <a:pt x="7778179" y="646331"/>
                </a:cubicBezTo>
                <a:cubicBezTo>
                  <a:pt x="7569667" y="616074"/>
                  <a:pt x="7244898" y="656103"/>
                  <a:pt x="6896117" y="646331"/>
                </a:cubicBezTo>
                <a:cubicBezTo>
                  <a:pt x="6547336" y="636559"/>
                  <a:pt x="6398384" y="681729"/>
                  <a:pt x="6120972" y="646331"/>
                </a:cubicBezTo>
                <a:cubicBezTo>
                  <a:pt x="5843560" y="610933"/>
                  <a:pt x="5555579" y="668584"/>
                  <a:pt x="5238911" y="646331"/>
                </a:cubicBezTo>
                <a:cubicBezTo>
                  <a:pt x="4922243" y="624078"/>
                  <a:pt x="4991158" y="647099"/>
                  <a:pt x="4891432" y="646331"/>
                </a:cubicBezTo>
                <a:cubicBezTo>
                  <a:pt x="4791706" y="645563"/>
                  <a:pt x="4412680" y="670429"/>
                  <a:pt x="4009371" y="646331"/>
                </a:cubicBezTo>
                <a:cubicBezTo>
                  <a:pt x="3606062" y="622233"/>
                  <a:pt x="3652046" y="650695"/>
                  <a:pt x="3554975" y="646331"/>
                </a:cubicBezTo>
                <a:cubicBezTo>
                  <a:pt x="3457904" y="641967"/>
                  <a:pt x="3365662" y="661900"/>
                  <a:pt x="3207497" y="646331"/>
                </a:cubicBezTo>
                <a:cubicBezTo>
                  <a:pt x="3049332" y="630762"/>
                  <a:pt x="3033332" y="659251"/>
                  <a:pt x="2860018" y="646331"/>
                </a:cubicBezTo>
                <a:cubicBezTo>
                  <a:pt x="2686704" y="633411"/>
                  <a:pt x="2318935" y="658709"/>
                  <a:pt x="2084873" y="646331"/>
                </a:cubicBezTo>
                <a:cubicBezTo>
                  <a:pt x="1850812" y="633953"/>
                  <a:pt x="1679026" y="647631"/>
                  <a:pt x="1523561" y="646331"/>
                </a:cubicBezTo>
                <a:cubicBezTo>
                  <a:pt x="1368096" y="645031"/>
                  <a:pt x="1055824" y="630860"/>
                  <a:pt x="748416" y="646331"/>
                </a:cubicBezTo>
                <a:cubicBezTo>
                  <a:pt x="441008" y="661802"/>
                  <a:pt x="256824" y="627791"/>
                  <a:pt x="0" y="646331"/>
                </a:cubicBezTo>
                <a:cubicBezTo>
                  <a:pt x="4065" y="388146"/>
                  <a:pt x="-31457" y="307637"/>
                  <a:pt x="0" y="0"/>
                </a:cubicBezTo>
                <a:close/>
              </a:path>
              <a:path w="10691655" h="646331" stroke="0" extrusionOk="0">
                <a:moveTo>
                  <a:pt x="0" y="0"/>
                </a:moveTo>
                <a:cubicBezTo>
                  <a:pt x="239422" y="17771"/>
                  <a:pt x="370559" y="17667"/>
                  <a:pt x="561312" y="0"/>
                </a:cubicBezTo>
                <a:cubicBezTo>
                  <a:pt x="752065" y="-17667"/>
                  <a:pt x="1092210" y="-13872"/>
                  <a:pt x="1229540" y="0"/>
                </a:cubicBezTo>
                <a:cubicBezTo>
                  <a:pt x="1366870" y="13872"/>
                  <a:pt x="1631053" y="-8320"/>
                  <a:pt x="1790852" y="0"/>
                </a:cubicBezTo>
                <a:cubicBezTo>
                  <a:pt x="1950651" y="8320"/>
                  <a:pt x="2003831" y="-15932"/>
                  <a:pt x="2138331" y="0"/>
                </a:cubicBezTo>
                <a:cubicBezTo>
                  <a:pt x="2272831" y="15932"/>
                  <a:pt x="2746664" y="38087"/>
                  <a:pt x="2913476" y="0"/>
                </a:cubicBezTo>
                <a:cubicBezTo>
                  <a:pt x="3080288" y="-38087"/>
                  <a:pt x="3226357" y="19552"/>
                  <a:pt x="3474788" y="0"/>
                </a:cubicBezTo>
                <a:cubicBezTo>
                  <a:pt x="3723219" y="-19552"/>
                  <a:pt x="4113770" y="-6348"/>
                  <a:pt x="4356849" y="0"/>
                </a:cubicBezTo>
                <a:cubicBezTo>
                  <a:pt x="4599928" y="6348"/>
                  <a:pt x="4619516" y="-1806"/>
                  <a:pt x="4811245" y="0"/>
                </a:cubicBezTo>
                <a:cubicBezTo>
                  <a:pt x="5002974" y="1806"/>
                  <a:pt x="5101045" y="-7318"/>
                  <a:pt x="5265640" y="0"/>
                </a:cubicBezTo>
                <a:cubicBezTo>
                  <a:pt x="5430236" y="7318"/>
                  <a:pt x="5863941" y="-35529"/>
                  <a:pt x="6147702" y="0"/>
                </a:cubicBezTo>
                <a:cubicBezTo>
                  <a:pt x="6431463" y="35529"/>
                  <a:pt x="6724770" y="-37392"/>
                  <a:pt x="6922847" y="0"/>
                </a:cubicBezTo>
                <a:cubicBezTo>
                  <a:pt x="7120925" y="37392"/>
                  <a:pt x="7312479" y="-14192"/>
                  <a:pt x="7484158" y="0"/>
                </a:cubicBezTo>
                <a:cubicBezTo>
                  <a:pt x="7655837" y="14192"/>
                  <a:pt x="7789663" y="-4575"/>
                  <a:pt x="7938554" y="0"/>
                </a:cubicBezTo>
                <a:cubicBezTo>
                  <a:pt x="8087445" y="4575"/>
                  <a:pt x="8341327" y="-8372"/>
                  <a:pt x="8606782" y="0"/>
                </a:cubicBezTo>
                <a:cubicBezTo>
                  <a:pt x="8872237" y="8372"/>
                  <a:pt x="8863751" y="-10924"/>
                  <a:pt x="8954261" y="0"/>
                </a:cubicBezTo>
                <a:cubicBezTo>
                  <a:pt x="9044771" y="10924"/>
                  <a:pt x="9424287" y="27489"/>
                  <a:pt x="9622489" y="0"/>
                </a:cubicBezTo>
                <a:cubicBezTo>
                  <a:pt x="9820691" y="-27489"/>
                  <a:pt x="10228847" y="14615"/>
                  <a:pt x="10691655" y="0"/>
                </a:cubicBezTo>
                <a:cubicBezTo>
                  <a:pt x="10706441" y="245112"/>
                  <a:pt x="10706754" y="391894"/>
                  <a:pt x="10691655" y="646331"/>
                </a:cubicBezTo>
                <a:cubicBezTo>
                  <a:pt x="10551973" y="639264"/>
                  <a:pt x="10397984" y="629599"/>
                  <a:pt x="10237260" y="646331"/>
                </a:cubicBezTo>
                <a:cubicBezTo>
                  <a:pt x="10076537" y="663063"/>
                  <a:pt x="9711505" y="648008"/>
                  <a:pt x="9462115" y="646331"/>
                </a:cubicBezTo>
                <a:cubicBezTo>
                  <a:pt x="9212726" y="644654"/>
                  <a:pt x="9012664" y="634740"/>
                  <a:pt x="8580053" y="646331"/>
                </a:cubicBezTo>
                <a:cubicBezTo>
                  <a:pt x="8147442" y="657922"/>
                  <a:pt x="8294943" y="662045"/>
                  <a:pt x="8125658" y="646331"/>
                </a:cubicBezTo>
                <a:cubicBezTo>
                  <a:pt x="7956373" y="630617"/>
                  <a:pt x="7704039" y="629085"/>
                  <a:pt x="7457429" y="646331"/>
                </a:cubicBezTo>
                <a:cubicBezTo>
                  <a:pt x="7210819" y="663577"/>
                  <a:pt x="7043187" y="645754"/>
                  <a:pt x="6682284" y="646331"/>
                </a:cubicBezTo>
                <a:cubicBezTo>
                  <a:pt x="6321381" y="646908"/>
                  <a:pt x="6324404" y="654076"/>
                  <a:pt x="6227889" y="646331"/>
                </a:cubicBezTo>
                <a:cubicBezTo>
                  <a:pt x="6131374" y="638586"/>
                  <a:pt x="5789773" y="634789"/>
                  <a:pt x="5666577" y="646331"/>
                </a:cubicBezTo>
                <a:cubicBezTo>
                  <a:pt x="5543381" y="657873"/>
                  <a:pt x="5122782" y="652149"/>
                  <a:pt x="4891432" y="646331"/>
                </a:cubicBezTo>
                <a:cubicBezTo>
                  <a:pt x="4660082" y="640513"/>
                  <a:pt x="4332322" y="657269"/>
                  <a:pt x="4009371" y="646331"/>
                </a:cubicBezTo>
                <a:cubicBezTo>
                  <a:pt x="3686420" y="635393"/>
                  <a:pt x="3368584" y="632186"/>
                  <a:pt x="3127309" y="646331"/>
                </a:cubicBezTo>
                <a:cubicBezTo>
                  <a:pt x="2886034" y="660476"/>
                  <a:pt x="2477193" y="620188"/>
                  <a:pt x="2245248" y="646331"/>
                </a:cubicBezTo>
                <a:cubicBezTo>
                  <a:pt x="2013303" y="672474"/>
                  <a:pt x="1828855" y="638482"/>
                  <a:pt x="1683936" y="646331"/>
                </a:cubicBezTo>
                <a:cubicBezTo>
                  <a:pt x="1539017" y="654180"/>
                  <a:pt x="1438362" y="635402"/>
                  <a:pt x="1229540" y="646331"/>
                </a:cubicBezTo>
                <a:cubicBezTo>
                  <a:pt x="1020718" y="657260"/>
                  <a:pt x="1054656" y="637710"/>
                  <a:pt x="882062" y="646331"/>
                </a:cubicBezTo>
                <a:cubicBezTo>
                  <a:pt x="709468" y="654952"/>
                  <a:pt x="218564" y="616801"/>
                  <a:pt x="0" y="646331"/>
                </a:cubicBezTo>
                <a:cubicBezTo>
                  <a:pt x="-21782" y="385690"/>
                  <a:pt x="21554" y="310611"/>
                  <a:pt x="0" y="0"/>
                </a:cubicBezTo>
                <a:close/>
              </a:path>
            </a:pathLst>
          </a:custGeom>
          <a:solidFill>
            <a:schemeClr val="accent6">
              <a:lumMod val="40000"/>
              <a:lumOff val="60000"/>
            </a:schemeClr>
          </a:solidFill>
          <a:ln w="38100">
            <a:solidFill>
              <a:srgbClr val="92D050"/>
            </a:solidFill>
            <a:extLst>
              <a:ext uri="{C807C97D-BFC1-408E-A445-0C87EB9F89A2}">
                <ask:lineSketchStyleProps xmlns:ask="http://schemas.microsoft.com/office/drawing/2018/sketchyshapes" sd="3226494589">
                  <a:custGeom>
                    <a:avLst/>
                    <a:gdLst>
                      <a:gd name="connsiteX0" fmla="*/ 0 w 10691655"/>
                      <a:gd name="connsiteY0" fmla="*/ 0 h 646331"/>
                      <a:gd name="connsiteX1" fmla="*/ 668228 w 10691655"/>
                      <a:gd name="connsiteY1" fmla="*/ 0 h 646331"/>
                      <a:gd name="connsiteX2" fmla="*/ 1550290 w 10691655"/>
                      <a:gd name="connsiteY2" fmla="*/ 0 h 646331"/>
                      <a:gd name="connsiteX3" fmla="*/ 2432352 w 10691655"/>
                      <a:gd name="connsiteY3" fmla="*/ 0 h 646331"/>
                      <a:gd name="connsiteX4" fmla="*/ 3207497 w 10691655"/>
                      <a:gd name="connsiteY4" fmla="*/ 0 h 646331"/>
                      <a:gd name="connsiteX5" fmla="*/ 3768808 w 10691655"/>
                      <a:gd name="connsiteY5" fmla="*/ 0 h 646331"/>
                      <a:gd name="connsiteX6" fmla="*/ 4437037 w 10691655"/>
                      <a:gd name="connsiteY6" fmla="*/ 0 h 646331"/>
                      <a:gd name="connsiteX7" fmla="*/ 4891432 w 10691655"/>
                      <a:gd name="connsiteY7" fmla="*/ 0 h 646331"/>
                      <a:gd name="connsiteX8" fmla="*/ 5345828 w 10691655"/>
                      <a:gd name="connsiteY8" fmla="*/ 0 h 646331"/>
                      <a:gd name="connsiteX9" fmla="*/ 5907139 w 10691655"/>
                      <a:gd name="connsiteY9" fmla="*/ 0 h 646331"/>
                      <a:gd name="connsiteX10" fmla="*/ 6468451 w 10691655"/>
                      <a:gd name="connsiteY10" fmla="*/ 0 h 646331"/>
                      <a:gd name="connsiteX11" fmla="*/ 7029763 w 10691655"/>
                      <a:gd name="connsiteY11" fmla="*/ 0 h 646331"/>
                      <a:gd name="connsiteX12" fmla="*/ 7377242 w 10691655"/>
                      <a:gd name="connsiteY12" fmla="*/ 0 h 646331"/>
                      <a:gd name="connsiteX13" fmla="*/ 7938554 w 10691655"/>
                      <a:gd name="connsiteY13" fmla="*/ 0 h 646331"/>
                      <a:gd name="connsiteX14" fmla="*/ 8820615 w 10691655"/>
                      <a:gd name="connsiteY14" fmla="*/ 0 h 646331"/>
                      <a:gd name="connsiteX15" fmla="*/ 9702677 w 10691655"/>
                      <a:gd name="connsiteY15" fmla="*/ 0 h 646331"/>
                      <a:gd name="connsiteX16" fmla="*/ 10691655 w 10691655"/>
                      <a:gd name="connsiteY16" fmla="*/ 0 h 646331"/>
                      <a:gd name="connsiteX17" fmla="*/ 10691655 w 10691655"/>
                      <a:gd name="connsiteY17" fmla="*/ 646331 h 646331"/>
                      <a:gd name="connsiteX18" fmla="*/ 10130343 w 10691655"/>
                      <a:gd name="connsiteY18" fmla="*/ 646331 h 646331"/>
                      <a:gd name="connsiteX19" fmla="*/ 9248282 w 10691655"/>
                      <a:gd name="connsiteY19" fmla="*/ 646331 h 646331"/>
                      <a:gd name="connsiteX20" fmla="*/ 8900803 w 10691655"/>
                      <a:gd name="connsiteY20" fmla="*/ 646331 h 646331"/>
                      <a:gd name="connsiteX21" fmla="*/ 8446407 w 10691655"/>
                      <a:gd name="connsiteY21" fmla="*/ 646331 h 646331"/>
                      <a:gd name="connsiteX22" fmla="*/ 7778179 w 10691655"/>
                      <a:gd name="connsiteY22" fmla="*/ 646331 h 646331"/>
                      <a:gd name="connsiteX23" fmla="*/ 6896117 w 10691655"/>
                      <a:gd name="connsiteY23" fmla="*/ 646331 h 646331"/>
                      <a:gd name="connsiteX24" fmla="*/ 6120972 w 10691655"/>
                      <a:gd name="connsiteY24" fmla="*/ 646331 h 646331"/>
                      <a:gd name="connsiteX25" fmla="*/ 5238911 w 10691655"/>
                      <a:gd name="connsiteY25" fmla="*/ 646331 h 646331"/>
                      <a:gd name="connsiteX26" fmla="*/ 4891432 w 10691655"/>
                      <a:gd name="connsiteY26" fmla="*/ 646331 h 646331"/>
                      <a:gd name="connsiteX27" fmla="*/ 4009371 w 10691655"/>
                      <a:gd name="connsiteY27" fmla="*/ 646331 h 646331"/>
                      <a:gd name="connsiteX28" fmla="*/ 3554975 w 10691655"/>
                      <a:gd name="connsiteY28" fmla="*/ 646331 h 646331"/>
                      <a:gd name="connsiteX29" fmla="*/ 3207497 w 10691655"/>
                      <a:gd name="connsiteY29" fmla="*/ 646331 h 646331"/>
                      <a:gd name="connsiteX30" fmla="*/ 2860018 w 10691655"/>
                      <a:gd name="connsiteY30" fmla="*/ 646331 h 646331"/>
                      <a:gd name="connsiteX31" fmla="*/ 2084873 w 10691655"/>
                      <a:gd name="connsiteY31" fmla="*/ 646331 h 646331"/>
                      <a:gd name="connsiteX32" fmla="*/ 1523561 w 10691655"/>
                      <a:gd name="connsiteY32" fmla="*/ 646331 h 646331"/>
                      <a:gd name="connsiteX33" fmla="*/ 748416 w 10691655"/>
                      <a:gd name="connsiteY33" fmla="*/ 646331 h 646331"/>
                      <a:gd name="connsiteX34" fmla="*/ 0 w 10691655"/>
                      <a:gd name="connsiteY34" fmla="*/ 646331 h 646331"/>
                      <a:gd name="connsiteX35" fmla="*/ 0 w 10691655"/>
                      <a:gd name="connsiteY35" fmla="*/ 0 h 646331"/>
                      <a:gd name="connsiteX0" fmla="*/ 0 w 10691655"/>
                      <a:gd name="connsiteY0" fmla="*/ 0 h 646331"/>
                      <a:gd name="connsiteX1" fmla="*/ 561312 w 10691655"/>
                      <a:gd name="connsiteY1" fmla="*/ 0 h 646331"/>
                      <a:gd name="connsiteX2" fmla="*/ 1229540 w 10691655"/>
                      <a:gd name="connsiteY2" fmla="*/ 0 h 646331"/>
                      <a:gd name="connsiteX3" fmla="*/ 1790852 w 10691655"/>
                      <a:gd name="connsiteY3" fmla="*/ 0 h 646331"/>
                      <a:gd name="connsiteX4" fmla="*/ 2138331 w 10691655"/>
                      <a:gd name="connsiteY4" fmla="*/ 0 h 646331"/>
                      <a:gd name="connsiteX5" fmla="*/ 2913476 w 10691655"/>
                      <a:gd name="connsiteY5" fmla="*/ 0 h 646331"/>
                      <a:gd name="connsiteX6" fmla="*/ 3474788 w 10691655"/>
                      <a:gd name="connsiteY6" fmla="*/ 0 h 646331"/>
                      <a:gd name="connsiteX7" fmla="*/ 4356849 w 10691655"/>
                      <a:gd name="connsiteY7" fmla="*/ 0 h 646331"/>
                      <a:gd name="connsiteX8" fmla="*/ 4811245 w 10691655"/>
                      <a:gd name="connsiteY8" fmla="*/ 0 h 646331"/>
                      <a:gd name="connsiteX9" fmla="*/ 5265640 w 10691655"/>
                      <a:gd name="connsiteY9" fmla="*/ 0 h 646331"/>
                      <a:gd name="connsiteX10" fmla="*/ 6147702 w 10691655"/>
                      <a:gd name="connsiteY10" fmla="*/ 0 h 646331"/>
                      <a:gd name="connsiteX11" fmla="*/ 6922847 w 10691655"/>
                      <a:gd name="connsiteY11" fmla="*/ 0 h 646331"/>
                      <a:gd name="connsiteX12" fmla="*/ 7484158 w 10691655"/>
                      <a:gd name="connsiteY12" fmla="*/ 0 h 646331"/>
                      <a:gd name="connsiteX13" fmla="*/ 7938554 w 10691655"/>
                      <a:gd name="connsiteY13" fmla="*/ 0 h 646331"/>
                      <a:gd name="connsiteX14" fmla="*/ 8606782 w 10691655"/>
                      <a:gd name="connsiteY14" fmla="*/ 0 h 646331"/>
                      <a:gd name="connsiteX15" fmla="*/ 8954261 w 10691655"/>
                      <a:gd name="connsiteY15" fmla="*/ 0 h 646331"/>
                      <a:gd name="connsiteX16" fmla="*/ 9622489 w 10691655"/>
                      <a:gd name="connsiteY16" fmla="*/ 0 h 646331"/>
                      <a:gd name="connsiteX17" fmla="*/ 10691655 w 10691655"/>
                      <a:gd name="connsiteY17" fmla="*/ 0 h 646331"/>
                      <a:gd name="connsiteX18" fmla="*/ 10691655 w 10691655"/>
                      <a:gd name="connsiteY18" fmla="*/ 646331 h 646331"/>
                      <a:gd name="connsiteX19" fmla="*/ 10237260 w 10691655"/>
                      <a:gd name="connsiteY19" fmla="*/ 646331 h 646331"/>
                      <a:gd name="connsiteX20" fmla="*/ 9462115 w 10691655"/>
                      <a:gd name="connsiteY20" fmla="*/ 646331 h 646331"/>
                      <a:gd name="connsiteX21" fmla="*/ 8580053 w 10691655"/>
                      <a:gd name="connsiteY21" fmla="*/ 646331 h 646331"/>
                      <a:gd name="connsiteX22" fmla="*/ 8125658 w 10691655"/>
                      <a:gd name="connsiteY22" fmla="*/ 646331 h 646331"/>
                      <a:gd name="connsiteX23" fmla="*/ 7457429 w 10691655"/>
                      <a:gd name="connsiteY23" fmla="*/ 646331 h 646331"/>
                      <a:gd name="connsiteX24" fmla="*/ 6682284 w 10691655"/>
                      <a:gd name="connsiteY24" fmla="*/ 646331 h 646331"/>
                      <a:gd name="connsiteX25" fmla="*/ 6227889 w 10691655"/>
                      <a:gd name="connsiteY25" fmla="*/ 646331 h 646331"/>
                      <a:gd name="connsiteX26" fmla="*/ 5666577 w 10691655"/>
                      <a:gd name="connsiteY26" fmla="*/ 646331 h 646331"/>
                      <a:gd name="connsiteX27" fmla="*/ 4891432 w 10691655"/>
                      <a:gd name="connsiteY27" fmla="*/ 646331 h 646331"/>
                      <a:gd name="connsiteX28" fmla="*/ 4009371 w 10691655"/>
                      <a:gd name="connsiteY28" fmla="*/ 646331 h 646331"/>
                      <a:gd name="connsiteX29" fmla="*/ 3127309 w 10691655"/>
                      <a:gd name="connsiteY29" fmla="*/ 646331 h 646331"/>
                      <a:gd name="connsiteX30" fmla="*/ 2245248 w 10691655"/>
                      <a:gd name="connsiteY30" fmla="*/ 646331 h 646331"/>
                      <a:gd name="connsiteX31" fmla="*/ 1683936 w 10691655"/>
                      <a:gd name="connsiteY31" fmla="*/ 646331 h 646331"/>
                      <a:gd name="connsiteX32" fmla="*/ 1229540 w 10691655"/>
                      <a:gd name="connsiteY32" fmla="*/ 646331 h 646331"/>
                      <a:gd name="connsiteX33" fmla="*/ 882062 w 10691655"/>
                      <a:gd name="connsiteY33" fmla="*/ 646331 h 646331"/>
                      <a:gd name="connsiteX34" fmla="*/ 0 w 10691655"/>
                      <a:gd name="connsiteY34" fmla="*/ 646331 h 646331"/>
                      <a:gd name="connsiteX35" fmla="*/ 0 w 10691655"/>
                      <a:gd name="connsiteY35" fmla="*/ 0 h 646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691655" h="646331" fill="none" extrusionOk="0">
                        <a:moveTo>
                          <a:pt x="0" y="0"/>
                        </a:moveTo>
                        <a:cubicBezTo>
                          <a:pt x="336623" y="-3245"/>
                          <a:pt x="525079" y="-37288"/>
                          <a:pt x="668228" y="0"/>
                        </a:cubicBezTo>
                        <a:cubicBezTo>
                          <a:pt x="815001" y="1100"/>
                          <a:pt x="1170986" y="-59572"/>
                          <a:pt x="1550290" y="0"/>
                        </a:cubicBezTo>
                        <a:cubicBezTo>
                          <a:pt x="1933634" y="-40170"/>
                          <a:pt x="2103179" y="-67637"/>
                          <a:pt x="2432352" y="0"/>
                        </a:cubicBezTo>
                        <a:cubicBezTo>
                          <a:pt x="2692456" y="58278"/>
                          <a:pt x="3039297" y="12582"/>
                          <a:pt x="3207497" y="0"/>
                        </a:cubicBezTo>
                        <a:cubicBezTo>
                          <a:pt x="3415593" y="-50464"/>
                          <a:pt x="3480576" y="36194"/>
                          <a:pt x="3768808" y="0"/>
                        </a:cubicBezTo>
                        <a:cubicBezTo>
                          <a:pt x="4076705" y="1861"/>
                          <a:pt x="4260854" y="-33531"/>
                          <a:pt x="4437037" y="0"/>
                        </a:cubicBezTo>
                        <a:cubicBezTo>
                          <a:pt x="4619499" y="27318"/>
                          <a:pt x="4690747" y="19386"/>
                          <a:pt x="4891432" y="0"/>
                        </a:cubicBezTo>
                        <a:cubicBezTo>
                          <a:pt x="5082299" y="-11852"/>
                          <a:pt x="5184715" y="4143"/>
                          <a:pt x="5345828" y="0"/>
                        </a:cubicBezTo>
                        <a:cubicBezTo>
                          <a:pt x="5498585" y="4098"/>
                          <a:pt x="5693101" y="73"/>
                          <a:pt x="5907139" y="0"/>
                        </a:cubicBezTo>
                        <a:cubicBezTo>
                          <a:pt x="6091511" y="17148"/>
                          <a:pt x="6211009" y="-11421"/>
                          <a:pt x="6468451" y="0"/>
                        </a:cubicBezTo>
                        <a:cubicBezTo>
                          <a:pt x="6725632" y="49880"/>
                          <a:pt x="6820166" y="10665"/>
                          <a:pt x="7029763" y="0"/>
                        </a:cubicBezTo>
                        <a:cubicBezTo>
                          <a:pt x="7227348" y="-19814"/>
                          <a:pt x="7211926" y="4808"/>
                          <a:pt x="7377242" y="0"/>
                        </a:cubicBezTo>
                        <a:cubicBezTo>
                          <a:pt x="7544661" y="-2216"/>
                          <a:pt x="7642994" y="-11955"/>
                          <a:pt x="7938554" y="0"/>
                        </a:cubicBezTo>
                        <a:cubicBezTo>
                          <a:pt x="8224489" y="-28164"/>
                          <a:pt x="8620334" y="-588"/>
                          <a:pt x="8820615" y="0"/>
                        </a:cubicBezTo>
                        <a:cubicBezTo>
                          <a:pt x="9006806" y="69227"/>
                          <a:pt x="9402641" y="32440"/>
                          <a:pt x="9702677" y="0"/>
                        </a:cubicBezTo>
                        <a:cubicBezTo>
                          <a:pt x="9881776" y="-20521"/>
                          <a:pt x="10387928" y="10981"/>
                          <a:pt x="10691655" y="0"/>
                        </a:cubicBezTo>
                        <a:cubicBezTo>
                          <a:pt x="10665449" y="308199"/>
                          <a:pt x="10661146" y="402813"/>
                          <a:pt x="10691655" y="646331"/>
                        </a:cubicBezTo>
                        <a:cubicBezTo>
                          <a:pt x="10576840" y="652452"/>
                          <a:pt x="10365788" y="622001"/>
                          <a:pt x="10130343" y="646331"/>
                        </a:cubicBezTo>
                        <a:cubicBezTo>
                          <a:pt x="9936805" y="704369"/>
                          <a:pt x="9476414" y="622608"/>
                          <a:pt x="9248282" y="646331"/>
                        </a:cubicBezTo>
                        <a:cubicBezTo>
                          <a:pt x="8985211" y="617908"/>
                          <a:pt x="8998142" y="636170"/>
                          <a:pt x="8900803" y="646331"/>
                        </a:cubicBezTo>
                        <a:cubicBezTo>
                          <a:pt x="8787520" y="654160"/>
                          <a:pt x="8631123" y="645218"/>
                          <a:pt x="8446407" y="646331"/>
                        </a:cubicBezTo>
                        <a:cubicBezTo>
                          <a:pt x="8296294" y="633181"/>
                          <a:pt x="7957357" y="663395"/>
                          <a:pt x="7778179" y="646331"/>
                        </a:cubicBezTo>
                        <a:cubicBezTo>
                          <a:pt x="7561390" y="613635"/>
                          <a:pt x="7233377" y="653099"/>
                          <a:pt x="6896117" y="646331"/>
                        </a:cubicBezTo>
                        <a:cubicBezTo>
                          <a:pt x="6533549" y="666513"/>
                          <a:pt x="6384052" y="663431"/>
                          <a:pt x="6120972" y="646331"/>
                        </a:cubicBezTo>
                        <a:cubicBezTo>
                          <a:pt x="5831414" y="624519"/>
                          <a:pt x="5585405" y="665505"/>
                          <a:pt x="5238911" y="646331"/>
                        </a:cubicBezTo>
                        <a:cubicBezTo>
                          <a:pt x="4916214" y="622749"/>
                          <a:pt x="4986196" y="648454"/>
                          <a:pt x="4891432" y="646331"/>
                        </a:cubicBezTo>
                        <a:cubicBezTo>
                          <a:pt x="4878523" y="638131"/>
                          <a:pt x="4381344" y="670199"/>
                          <a:pt x="4009371" y="646331"/>
                        </a:cubicBezTo>
                        <a:cubicBezTo>
                          <a:pt x="3614888" y="627987"/>
                          <a:pt x="3646472" y="655865"/>
                          <a:pt x="3554975" y="646331"/>
                        </a:cubicBezTo>
                        <a:cubicBezTo>
                          <a:pt x="3455207" y="659044"/>
                          <a:pt x="3359428" y="664925"/>
                          <a:pt x="3207497" y="646331"/>
                        </a:cubicBezTo>
                        <a:cubicBezTo>
                          <a:pt x="3047826" y="631055"/>
                          <a:pt x="3026502" y="659714"/>
                          <a:pt x="2860018" y="646331"/>
                        </a:cubicBezTo>
                        <a:cubicBezTo>
                          <a:pt x="2663480" y="642954"/>
                          <a:pt x="2308492" y="625134"/>
                          <a:pt x="2084873" y="646331"/>
                        </a:cubicBezTo>
                        <a:cubicBezTo>
                          <a:pt x="1813780" y="633173"/>
                          <a:pt x="1667958" y="637460"/>
                          <a:pt x="1523561" y="646331"/>
                        </a:cubicBezTo>
                        <a:cubicBezTo>
                          <a:pt x="1317238" y="628608"/>
                          <a:pt x="1072269" y="668903"/>
                          <a:pt x="748416" y="646331"/>
                        </a:cubicBezTo>
                        <a:cubicBezTo>
                          <a:pt x="438003" y="644180"/>
                          <a:pt x="250158" y="628708"/>
                          <a:pt x="0" y="646331"/>
                        </a:cubicBezTo>
                        <a:cubicBezTo>
                          <a:pt x="-8952" y="390209"/>
                          <a:pt x="-34128" y="315760"/>
                          <a:pt x="0" y="0"/>
                        </a:cubicBezTo>
                        <a:close/>
                      </a:path>
                      <a:path w="10691655" h="646331" stroke="0" extrusionOk="0">
                        <a:moveTo>
                          <a:pt x="0" y="0"/>
                        </a:moveTo>
                        <a:cubicBezTo>
                          <a:pt x="269021" y="15535"/>
                          <a:pt x="367995" y="25437"/>
                          <a:pt x="561312" y="0"/>
                        </a:cubicBezTo>
                        <a:cubicBezTo>
                          <a:pt x="748045" y="-8681"/>
                          <a:pt x="1109479" y="-31367"/>
                          <a:pt x="1229540" y="0"/>
                        </a:cubicBezTo>
                        <a:cubicBezTo>
                          <a:pt x="1342106" y="32935"/>
                          <a:pt x="1642915" y="4051"/>
                          <a:pt x="1790852" y="0"/>
                        </a:cubicBezTo>
                        <a:cubicBezTo>
                          <a:pt x="1945741" y="6836"/>
                          <a:pt x="1995849" y="-22578"/>
                          <a:pt x="2138331" y="0"/>
                        </a:cubicBezTo>
                        <a:cubicBezTo>
                          <a:pt x="2275852" y="-9253"/>
                          <a:pt x="2746750" y="45033"/>
                          <a:pt x="2913476" y="0"/>
                        </a:cubicBezTo>
                        <a:cubicBezTo>
                          <a:pt x="3081691" y="-4899"/>
                          <a:pt x="3244718" y="5201"/>
                          <a:pt x="3474788" y="0"/>
                        </a:cubicBezTo>
                        <a:cubicBezTo>
                          <a:pt x="3664515" y="-20702"/>
                          <a:pt x="4131391" y="-47719"/>
                          <a:pt x="4356849" y="0"/>
                        </a:cubicBezTo>
                        <a:cubicBezTo>
                          <a:pt x="4601734" y="3313"/>
                          <a:pt x="4619620" y="1408"/>
                          <a:pt x="4811245" y="0"/>
                        </a:cubicBezTo>
                        <a:cubicBezTo>
                          <a:pt x="4998358" y="-4964"/>
                          <a:pt x="5104635" y="-6785"/>
                          <a:pt x="5265640" y="0"/>
                        </a:cubicBezTo>
                        <a:cubicBezTo>
                          <a:pt x="5415883" y="38126"/>
                          <a:pt x="5884392" y="-26553"/>
                          <a:pt x="6147702" y="0"/>
                        </a:cubicBezTo>
                        <a:cubicBezTo>
                          <a:pt x="6443542" y="60505"/>
                          <a:pt x="6718700" y="-4006"/>
                          <a:pt x="6922847" y="0"/>
                        </a:cubicBezTo>
                        <a:cubicBezTo>
                          <a:pt x="7088313" y="15150"/>
                          <a:pt x="7318120" y="560"/>
                          <a:pt x="7484158" y="0"/>
                        </a:cubicBezTo>
                        <a:cubicBezTo>
                          <a:pt x="7656621" y="-15317"/>
                          <a:pt x="7786700" y="-3663"/>
                          <a:pt x="7938554" y="0"/>
                        </a:cubicBezTo>
                        <a:cubicBezTo>
                          <a:pt x="8098925" y="-12180"/>
                          <a:pt x="8337568" y="7579"/>
                          <a:pt x="8606782" y="0"/>
                        </a:cubicBezTo>
                        <a:cubicBezTo>
                          <a:pt x="8877136" y="9184"/>
                          <a:pt x="8867014" y="-12602"/>
                          <a:pt x="8954261" y="0"/>
                        </a:cubicBezTo>
                        <a:cubicBezTo>
                          <a:pt x="9026368" y="40069"/>
                          <a:pt x="9389845" y="10664"/>
                          <a:pt x="9622489" y="0"/>
                        </a:cubicBezTo>
                        <a:cubicBezTo>
                          <a:pt x="9851041" y="-25836"/>
                          <a:pt x="10180598" y="-6032"/>
                          <a:pt x="10691655" y="0"/>
                        </a:cubicBezTo>
                        <a:cubicBezTo>
                          <a:pt x="10689190" y="226181"/>
                          <a:pt x="10679564" y="380398"/>
                          <a:pt x="10691655" y="646331"/>
                        </a:cubicBezTo>
                        <a:cubicBezTo>
                          <a:pt x="10561832" y="667008"/>
                          <a:pt x="10378694" y="619719"/>
                          <a:pt x="10237260" y="646331"/>
                        </a:cubicBezTo>
                        <a:cubicBezTo>
                          <a:pt x="10068877" y="652018"/>
                          <a:pt x="9746351" y="656978"/>
                          <a:pt x="9462115" y="646331"/>
                        </a:cubicBezTo>
                        <a:cubicBezTo>
                          <a:pt x="9215421" y="615263"/>
                          <a:pt x="9012516" y="670776"/>
                          <a:pt x="8580053" y="646331"/>
                        </a:cubicBezTo>
                        <a:cubicBezTo>
                          <a:pt x="8125218" y="680239"/>
                          <a:pt x="8260126" y="650442"/>
                          <a:pt x="8125658" y="646331"/>
                        </a:cubicBezTo>
                        <a:cubicBezTo>
                          <a:pt x="7948212" y="606019"/>
                          <a:pt x="7670583" y="638618"/>
                          <a:pt x="7457429" y="646331"/>
                        </a:cubicBezTo>
                        <a:cubicBezTo>
                          <a:pt x="7236996" y="654792"/>
                          <a:pt x="7068438" y="676346"/>
                          <a:pt x="6682284" y="646331"/>
                        </a:cubicBezTo>
                        <a:cubicBezTo>
                          <a:pt x="6321981" y="645940"/>
                          <a:pt x="6326207" y="654563"/>
                          <a:pt x="6227889" y="646331"/>
                        </a:cubicBezTo>
                        <a:cubicBezTo>
                          <a:pt x="6109666" y="656652"/>
                          <a:pt x="5782392" y="655953"/>
                          <a:pt x="5666577" y="646331"/>
                        </a:cubicBezTo>
                        <a:cubicBezTo>
                          <a:pt x="5551083" y="646486"/>
                          <a:pt x="5143907" y="660929"/>
                          <a:pt x="4891432" y="646331"/>
                        </a:cubicBezTo>
                        <a:cubicBezTo>
                          <a:pt x="4717785" y="682148"/>
                          <a:pt x="4396578" y="679703"/>
                          <a:pt x="4009371" y="646331"/>
                        </a:cubicBezTo>
                        <a:cubicBezTo>
                          <a:pt x="3671370" y="641832"/>
                          <a:pt x="3355370" y="637001"/>
                          <a:pt x="3127309" y="646331"/>
                        </a:cubicBezTo>
                        <a:cubicBezTo>
                          <a:pt x="2896929" y="680761"/>
                          <a:pt x="2445123" y="600206"/>
                          <a:pt x="2245248" y="646331"/>
                        </a:cubicBezTo>
                        <a:cubicBezTo>
                          <a:pt x="2012749" y="669121"/>
                          <a:pt x="1836108" y="645808"/>
                          <a:pt x="1683936" y="646331"/>
                        </a:cubicBezTo>
                        <a:cubicBezTo>
                          <a:pt x="1528411" y="660437"/>
                          <a:pt x="1447598" y="631883"/>
                          <a:pt x="1229540" y="646331"/>
                        </a:cubicBezTo>
                        <a:cubicBezTo>
                          <a:pt x="1013630" y="652887"/>
                          <a:pt x="1060180" y="636789"/>
                          <a:pt x="882062" y="646331"/>
                        </a:cubicBezTo>
                        <a:cubicBezTo>
                          <a:pt x="714363" y="651426"/>
                          <a:pt x="255141" y="579923"/>
                          <a:pt x="0" y="646331"/>
                        </a:cubicBezTo>
                        <a:cubicBezTo>
                          <a:pt x="-35275" y="373941"/>
                          <a:pt x="25433" y="312671"/>
                          <a:pt x="0" y="0"/>
                        </a:cubicBezTo>
                        <a:close/>
                      </a:path>
                      <a:path w="10691655" h="646331" fill="none" stroke="0" extrusionOk="0">
                        <a:moveTo>
                          <a:pt x="0" y="0"/>
                        </a:moveTo>
                        <a:cubicBezTo>
                          <a:pt x="292930" y="22541"/>
                          <a:pt x="561286" y="-21038"/>
                          <a:pt x="668228" y="0"/>
                        </a:cubicBezTo>
                        <a:cubicBezTo>
                          <a:pt x="773059" y="7508"/>
                          <a:pt x="1210924" y="-33650"/>
                          <a:pt x="1550290" y="0"/>
                        </a:cubicBezTo>
                        <a:cubicBezTo>
                          <a:pt x="1859564" y="-42846"/>
                          <a:pt x="2112128" y="-50546"/>
                          <a:pt x="2432352" y="0"/>
                        </a:cubicBezTo>
                        <a:cubicBezTo>
                          <a:pt x="2700226" y="23496"/>
                          <a:pt x="3033305" y="47101"/>
                          <a:pt x="3207497" y="0"/>
                        </a:cubicBezTo>
                        <a:cubicBezTo>
                          <a:pt x="3416905" y="-51650"/>
                          <a:pt x="3492626" y="10937"/>
                          <a:pt x="3768808" y="0"/>
                        </a:cubicBezTo>
                        <a:cubicBezTo>
                          <a:pt x="4029355" y="-33947"/>
                          <a:pt x="4233019" y="-22615"/>
                          <a:pt x="4437037" y="0"/>
                        </a:cubicBezTo>
                        <a:cubicBezTo>
                          <a:pt x="4628158" y="17509"/>
                          <a:pt x="4693127" y="31453"/>
                          <a:pt x="4891432" y="0"/>
                        </a:cubicBezTo>
                        <a:cubicBezTo>
                          <a:pt x="5094317" y="-28327"/>
                          <a:pt x="5203549" y="12145"/>
                          <a:pt x="5345828" y="0"/>
                        </a:cubicBezTo>
                        <a:cubicBezTo>
                          <a:pt x="5546769" y="-12081"/>
                          <a:pt x="5736955" y="-36268"/>
                          <a:pt x="5907139" y="0"/>
                        </a:cubicBezTo>
                        <a:cubicBezTo>
                          <a:pt x="6090086" y="3356"/>
                          <a:pt x="6212172" y="-16845"/>
                          <a:pt x="6468451" y="0"/>
                        </a:cubicBezTo>
                        <a:cubicBezTo>
                          <a:pt x="6719626" y="24069"/>
                          <a:pt x="6833167" y="7530"/>
                          <a:pt x="7029763" y="0"/>
                        </a:cubicBezTo>
                        <a:cubicBezTo>
                          <a:pt x="7229825" y="-17958"/>
                          <a:pt x="7208522" y="2192"/>
                          <a:pt x="7377242" y="0"/>
                        </a:cubicBezTo>
                        <a:cubicBezTo>
                          <a:pt x="7546996" y="16180"/>
                          <a:pt x="7656683" y="-9666"/>
                          <a:pt x="7938554" y="0"/>
                        </a:cubicBezTo>
                        <a:cubicBezTo>
                          <a:pt x="8216877" y="33242"/>
                          <a:pt x="8617898" y="-25328"/>
                          <a:pt x="8820615" y="0"/>
                        </a:cubicBezTo>
                        <a:cubicBezTo>
                          <a:pt x="9059513" y="75183"/>
                          <a:pt x="9497087" y="11082"/>
                          <a:pt x="9702677" y="0"/>
                        </a:cubicBezTo>
                        <a:cubicBezTo>
                          <a:pt x="9935994" y="32502"/>
                          <a:pt x="10358577" y="6675"/>
                          <a:pt x="10691655" y="0"/>
                        </a:cubicBezTo>
                        <a:cubicBezTo>
                          <a:pt x="10682302" y="294948"/>
                          <a:pt x="10663463" y="418082"/>
                          <a:pt x="10691655" y="646331"/>
                        </a:cubicBezTo>
                        <a:cubicBezTo>
                          <a:pt x="10529851" y="669699"/>
                          <a:pt x="10327872" y="613166"/>
                          <a:pt x="10130343" y="646331"/>
                        </a:cubicBezTo>
                        <a:cubicBezTo>
                          <a:pt x="9940065" y="654159"/>
                          <a:pt x="9465800" y="652946"/>
                          <a:pt x="9248282" y="646331"/>
                        </a:cubicBezTo>
                        <a:cubicBezTo>
                          <a:pt x="8982337" y="614063"/>
                          <a:pt x="9003031" y="641927"/>
                          <a:pt x="8900803" y="646331"/>
                        </a:cubicBezTo>
                        <a:cubicBezTo>
                          <a:pt x="8805674" y="647057"/>
                          <a:pt x="8640075" y="633073"/>
                          <a:pt x="8446407" y="646331"/>
                        </a:cubicBezTo>
                        <a:cubicBezTo>
                          <a:pt x="8282926" y="634667"/>
                          <a:pt x="8000220" y="655447"/>
                          <a:pt x="7778179" y="646331"/>
                        </a:cubicBezTo>
                        <a:cubicBezTo>
                          <a:pt x="7504532" y="653168"/>
                          <a:pt x="7223939" y="640902"/>
                          <a:pt x="6896117" y="646331"/>
                        </a:cubicBezTo>
                        <a:cubicBezTo>
                          <a:pt x="6549074" y="632894"/>
                          <a:pt x="6421093" y="657186"/>
                          <a:pt x="6120972" y="646331"/>
                        </a:cubicBezTo>
                        <a:cubicBezTo>
                          <a:pt x="5845858" y="620772"/>
                          <a:pt x="5577431" y="639764"/>
                          <a:pt x="5238911" y="646331"/>
                        </a:cubicBezTo>
                        <a:cubicBezTo>
                          <a:pt x="4907207" y="628600"/>
                          <a:pt x="4992579" y="641366"/>
                          <a:pt x="4891432" y="646331"/>
                        </a:cubicBezTo>
                        <a:cubicBezTo>
                          <a:pt x="4803267" y="648195"/>
                          <a:pt x="4380080" y="719991"/>
                          <a:pt x="4009371" y="646331"/>
                        </a:cubicBezTo>
                        <a:cubicBezTo>
                          <a:pt x="3598165" y="630292"/>
                          <a:pt x="3647565" y="655825"/>
                          <a:pt x="3554975" y="646331"/>
                        </a:cubicBezTo>
                        <a:cubicBezTo>
                          <a:pt x="3474229" y="653142"/>
                          <a:pt x="3359083" y="658550"/>
                          <a:pt x="3207497" y="646331"/>
                        </a:cubicBezTo>
                        <a:cubicBezTo>
                          <a:pt x="3050554" y="633651"/>
                          <a:pt x="3034542" y="658874"/>
                          <a:pt x="2860018" y="646331"/>
                        </a:cubicBezTo>
                        <a:cubicBezTo>
                          <a:pt x="2685646" y="621107"/>
                          <a:pt x="2313619" y="686405"/>
                          <a:pt x="2084873" y="646331"/>
                        </a:cubicBezTo>
                        <a:cubicBezTo>
                          <a:pt x="1866041" y="599034"/>
                          <a:pt x="1675203" y="649243"/>
                          <a:pt x="1523561" y="646331"/>
                        </a:cubicBezTo>
                        <a:cubicBezTo>
                          <a:pt x="1317387" y="682001"/>
                          <a:pt x="1040915" y="599003"/>
                          <a:pt x="748416" y="646331"/>
                        </a:cubicBezTo>
                        <a:cubicBezTo>
                          <a:pt x="420397" y="668250"/>
                          <a:pt x="262027" y="608695"/>
                          <a:pt x="0" y="646331"/>
                        </a:cubicBezTo>
                        <a:cubicBezTo>
                          <a:pt x="-3143" y="390889"/>
                          <a:pt x="-51225" y="314530"/>
                          <a:pt x="0" y="0"/>
                        </a:cubicBezTo>
                        <a:close/>
                      </a:path>
                    </a:pathLst>
                  </a:custGeom>
                  <ask:type>
                    <ask:lineSketchFreehand/>
                  </ask:type>
                </ask:lineSketchStyleProps>
              </a:ext>
            </a:extLst>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00050" indent="-400050" algn="just">
              <a:buFont typeface="Wingdings" panose="05000000000000000000" pitchFamily="2" charset="2"/>
              <a:buChar char="ü"/>
            </a:pPr>
            <a:r>
              <a:rPr lang="en-US" b="1" dirty="0"/>
              <a:t>Testing Environment: </a:t>
            </a:r>
            <a:r>
              <a:rPr lang="en-US" dirty="0"/>
              <a:t>Various OS, browsers, and network conditions are considered to guarantee broad compatibility.</a:t>
            </a:r>
          </a:p>
        </p:txBody>
      </p:sp>
      <p:sp>
        <p:nvSpPr>
          <p:cNvPr id="4" name="TextBox 9">
            <a:extLst>
              <a:ext uri="{FF2B5EF4-FFF2-40B4-BE49-F238E27FC236}">
                <a16:creationId xmlns:a16="http://schemas.microsoft.com/office/drawing/2014/main" id="{1CF473E8-7BFC-E8B7-980D-DBA0FFFD3BCC}"/>
              </a:ext>
            </a:extLst>
          </p:cNvPr>
          <p:cNvSpPr txBox="1"/>
          <p:nvPr/>
        </p:nvSpPr>
        <p:spPr>
          <a:xfrm>
            <a:off x="750171" y="5275788"/>
            <a:ext cx="10691655" cy="646331"/>
          </a:xfrm>
          <a:custGeom>
            <a:avLst/>
            <a:gdLst>
              <a:gd name="connsiteX0" fmla="*/ 0 w 7544743"/>
              <a:gd name="connsiteY0" fmla="*/ 0 h 923330"/>
              <a:gd name="connsiteX1" fmla="*/ 459543 w 7544743"/>
              <a:gd name="connsiteY1" fmla="*/ 0 h 923330"/>
              <a:gd name="connsiteX2" fmla="*/ 1145429 w 7544743"/>
              <a:gd name="connsiteY2" fmla="*/ 0 h 923330"/>
              <a:gd name="connsiteX3" fmla="*/ 1831315 w 7544743"/>
              <a:gd name="connsiteY3" fmla="*/ 0 h 923330"/>
              <a:gd name="connsiteX4" fmla="*/ 2366306 w 7544743"/>
              <a:gd name="connsiteY4" fmla="*/ 0 h 923330"/>
              <a:gd name="connsiteX5" fmla="*/ 3203086 w 7544743"/>
              <a:gd name="connsiteY5" fmla="*/ 0 h 923330"/>
              <a:gd name="connsiteX6" fmla="*/ 3662630 w 7544743"/>
              <a:gd name="connsiteY6" fmla="*/ 0 h 923330"/>
              <a:gd name="connsiteX7" fmla="*/ 4348516 w 7544743"/>
              <a:gd name="connsiteY7" fmla="*/ 0 h 923330"/>
              <a:gd name="connsiteX8" fmla="*/ 4808059 w 7544743"/>
              <a:gd name="connsiteY8" fmla="*/ 0 h 923330"/>
              <a:gd name="connsiteX9" fmla="*/ 5418497 w 7544743"/>
              <a:gd name="connsiteY9" fmla="*/ 0 h 923330"/>
              <a:gd name="connsiteX10" fmla="*/ 5953488 w 7544743"/>
              <a:gd name="connsiteY10" fmla="*/ 0 h 923330"/>
              <a:gd name="connsiteX11" fmla="*/ 6790269 w 7544743"/>
              <a:gd name="connsiteY11" fmla="*/ 0 h 923330"/>
              <a:gd name="connsiteX12" fmla="*/ 7544743 w 7544743"/>
              <a:gd name="connsiteY12" fmla="*/ 0 h 923330"/>
              <a:gd name="connsiteX13" fmla="*/ 7544743 w 7544743"/>
              <a:gd name="connsiteY13" fmla="*/ 470898 h 923330"/>
              <a:gd name="connsiteX14" fmla="*/ 7544743 w 7544743"/>
              <a:gd name="connsiteY14" fmla="*/ 923330 h 923330"/>
              <a:gd name="connsiteX15" fmla="*/ 6858857 w 7544743"/>
              <a:gd name="connsiteY15" fmla="*/ 923330 h 923330"/>
              <a:gd name="connsiteX16" fmla="*/ 6248419 w 7544743"/>
              <a:gd name="connsiteY16" fmla="*/ 923330 h 923330"/>
              <a:gd name="connsiteX17" fmla="*/ 5713428 w 7544743"/>
              <a:gd name="connsiteY17" fmla="*/ 923330 h 923330"/>
              <a:gd name="connsiteX18" fmla="*/ 5102990 w 7544743"/>
              <a:gd name="connsiteY18" fmla="*/ 923330 h 923330"/>
              <a:gd name="connsiteX19" fmla="*/ 4266209 w 7544743"/>
              <a:gd name="connsiteY19" fmla="*/ 923330 h 923330"/>
              <a:gd name="connsiteX20" fmla="*/ 3504876 w 7544743"/>
              <a:gd name="connsiteY20" fmla="*/ 923330 h 923330"/>
              <a:gd name="connsiteX21" fmla="*/ 2743543 w 7544743"/>
              <a:gd name="connsiteY21" fmla="*/ 923330 h 923330"/>
              <a:gd name="connsiteX22" fmla="*/ 1906762 w 7544743"/>
              <a:gd name="connsiteY22" fmla="*/ 923330 h 923330"/>
              <a:gd name="connsiteX23" fmla="*/ 1069982 w 7544743"/>
              <a:gd name="connsiteY23" fmla="*/ 923330 h 923330"/>
              <a:gd name="connsiteX24" fmla="*/ 610438 w 7544743"/>
              <a:gd name="connsiteY24" fmla="*/ 923330 h 923330"/>
              <a:gd name="connsiteX25" fmla="*/ 0 w 7544743"/>
              <a:gd name="connsiteY25" fmla="*/ 923330 h 923330"/>
              <a:gd name="connsiteX26" fmla="*/ 0 w 7544743"/>
              <a:gd name="connsiteY26" fmla="*/ 452432 h 923330"/>
              <a:gd name="connsiteX27" fmla="*/ 0 w 7544743"/>
              <a:gd name="connsiteY27" fmla="*/ 0 h 923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7544743" h="923330" fill="none" extrusionOk="0">
                <a:moveTo>
                  <a:pt x="0" y="0"/>
                </a:moveTo>
                <a:cubicBezTo>
                  <a:pt x="208562" y="9973"/>
                  <a:pt x="293306" y="16632"/>
                  <a:pt x="459543" y="0"/>
                </a:cubicBezTo>
                <a:cubicBezTo>
                  <a:pt x="625780" y="-16632"/>
                  <a:pt x="997769" y="1047"/>
                  <a:pt x="1145429" y="0"/>
                </a:cubicBezTo>
                <a:cubicBezTo>
                  <a:pt x="1293089" y="-1047"/>
                  <a:pt x="1616634" y="1384"/>
                  <a:pt x="1831315" y="0"/>
                </a:cubicBezTo>
                <a:cubicBezTo>
                  <a:pt x="2045996" y="-1384"/>
                  <a:pt x="2244499" y="-7687"/>
                  <a:pt x="2366306" y="0"/>
                </a:cubicBezTo>
                <a:cubicBezTo>
                  <a:pt x="2488113" y="7687"/>
                  <a:pt x="2977684" y="-30699"/>
                  <a:pt x="3203086" y="0"/>
                </a:cubicBezTo>
                <a:cubicBezTo>
                  <a:pt x="3428488" y="30699"/>
                  <a:pt x="3444866" y="19935"/>
                  <a:pt x="3662630" y="0"/>
                </a:cubicBezTo>
                <a:cubicBezTo>
                  <a:pt x="3880394" y="-19935"/>
                  <a:pt x="4142201" y="4545"/>
                  <a:pt x="4348516" y="0"/>
                </a:cubicBezTo>
                <a:cubicBezTo>
                  <a:pt x="4554831" y="-4545"/>
                  <a:pt x="4627264" y="19134"/>
                  <a:pt x="4808059" y="0"/>
                </a:cubicBezTo>
                <a:cubicBezTo>
                  <a:pt x="4988854" y="-19134"/>
                  <a:pt x="5288181" y="-7579"/>
                  <a:pt x="5418497" y="0"/>
                </a:cubicBezTo>
                <a:cubicBezTo>
                  <a:pt x="5548813" y="7579"/>
                  <a:pt x="5713041" y="24227"/>
                  <a:pt x="5953488" y="0"/>
                </a:cubicBezTo>
                <a:cubicBezTo>
                  <a:pt x="6193935" y="-24227"/>
                  <a:pt x="6621620" y="41188"/>
                  <a:pt x="6790269" y="0"/>
                </a:cubicBezTo>
                <a:cubicBezTo>
                  <a:pt x="6958918" y="-41188"/>
                  <a:pt x="7341450" y="2461"/>
                  <a:pt x="7544743" y="0"/>
                </a:cubicBezTo>
                <a:cubicBezTo>
                  <a:pt x="7534271" y="160006"/>
                  <a:pt x="7560767" y="343132"/>
                  <a:pt x="7544743" y="470898"/>
                </a:cubicBezTo>
                <a:cubicBezTo>
                  <a:pt x="7528719" y="598664"/>
                  <a:pt x="7522145" y="753144"/>
                  <a:pt x="7544743" y="923330"/>
                </a:cubicBezTo>
                <a:cubicBezTo>
                  <a:pt x="7300069" y="911980"/>
                  <a:pt x="7126280" y="927876"/>
                  <a:pt x="6858857" y="923330"/>
                </a:cubicBezTo>
                <a:cubicBezTo>
                  <a:pt x="6591434" y="918784"/>
                  <a:pt x="6481086" y="932409"/>
                  <a:pt x="6248419" y="923330"/>
                </a:cubicBezTo>
                <a:cubicBezTo>
                  <a:pt x="6015752" y="914251"/>
                  <a:pt x="5873387" y="917433"/>
                  <a:pt x="5713428" y="923330"/>
                </a:cubicBezTo>
                <a:cubicBezTo>
                  <a:pt x="5553469" y="929227"/>
                  <a:pt x="5262791" y="900999"/>
                  <a:pt x="5102990" y="923330"/>
                </a:cubicBezTo>
                <a:cubicBezTo>
                  <a:pt x="4943189" y="945661"/>
                  <a:pt x="4577210" y="922647"/>
                  <a:pt x="4266209" y="923330"/>
                </a:cubicBezTo>
                <a:cubicBezTo>
                  <a:pt x="3955208" y="924013"/>
                  <a:pt x="3871115" y="916857"/>
                  <a:pt x="3504876" y="923330"/>
                </a:cubicBezTo>
                <a:cubicBezTo>
                  <a:pt x="3138637" y="929803"/>
                  <a:pt x="3006504" y="941387"/>
                  <a:pt x="2743543" y="923330"/>
                </a:cubicBezTo>
                <a:cubicBezTo>
                  <a:pt x="2480582" y="905273"/>
                  <a:pt x="2228328" y="960063"/>
                  <a:pt x="1906762" y="923330"/>
                </a:cubicBezTo>
                <a:cubicBezTo>
                  <a:pt x="1585196" y="886597"/>
                  <a:pt x="1406181" y="919349"/>
                  <a:pt x="1069982" y="923330"/>
                </a:cubicBezTo>
                <a:cubicBezTo>
                  <a:pt x="733783" y="927311"/>
                  <a:pt x="799789" y="931403"/>
                  <a:pt x="610438" y="923330"/>
                </a:cubicBezTo>
                <a:cubicBezTo>
                  <a:pt x="421087" y="915257"/>
                  <a:pt x="225825" y="923250"/>
                  <a:pt x="0" y="923330"/>
                </a:cubicBezTo>
                <a:cubicBezTo>
                  <a:pt x="22979" y="727535"/>
                  <a:pt x="-814" y="558424"/>
                  <a:pt x="0" y="452432"/>
                </a:cubicBezTo>
                <a:cubicBezTo>
                  <a:pt x="814" y="346440"/>
                  <a:pt x="-22526" y="207688"/>
                  <a:pt x="0" y="0"/>
                </a:cubicBezTo>
                <a:close/>
              </a:path>
              <a:path w="7544743" h="923330" stroke="0" extrusionOk="0">
                <a:moveTo>
                  <a:pt x="0" y="0"/>
                </a:moveTo>
                <a:cubicBezTo>
                  <a:pt x="125053" y="8772"/>
                  <a:pt x="383165" y="-16448"/>
                  <a:pt x="610438" y="0"/>
                </a:cubicBezTo>
                <a:cubicBezTo>
                  <a:pt x="837711" y="16448"/>
                  <a:pt x="966338" y="-6090"/>
                  <a:pt x="1296324" y="0"/>
                </a:cubicBezTo>
                <a:cubicBezTo>
                  <a:pt x="1626310" y="6090"/>
                  <a:pt x="1743580" y="5816"/>
                  <a:pt x="1906762" y="0"/>
                </a:cubicBezTo>
                <a:cubicBezTo>
                  <a:pt x="2069944" y="-5816"/>
                  <a:pt x="2174931" y="16077"/>
                  <a:pt x="2366306" y="0"/>
                </a:cubicBezTo>
                <a:cubicBezTo>
                  <a:pt x="2557681" y="-16077"/>
                  <a:pt x="2871580" y="17134"/>
                  <a:pt x="3127639" y="0"/>
                </a:cubicBezTo>
                <a:cubicBezTo>
                  <a:pt x="3383698" y="-17134"/>
                  <a:pt x="3607731" y="-22159"/>
                  <a:pt x="3738077" y="0"/>
                </a:cubicBezTo>
                <a:cubicBezTo>
                  <a:pt x="3868423" y="22159"/>
                  <a:pt x="4342825" y="-35136"/>
                  <a:pt x="4574858" y="0"/>
                </a:cubicBezTo>
                <a:cubicBezTo>
                  <a:pt x="4806891" y="35136"/>
                  <a:pt x="4989485" y="23873"/>
                  <a:pt x="5109849" y="0"/>
                </a:cubicBezTo>
                <a:cubicBezTo>
                  <a:pt x="5230213" y="-23873"/>
                  <a:pt x="5436523" y="-21416"/>
                  <a:pt x="5644840" y="0"/>
                </a:cubicBezTo>
                <a:cubicBezTo>
                  <a:pt x="5853157" y="21416"/>
                  <a:pt x="6199004" y="-1791"/>
                  <a:pt x="6481620" y="0"/>
                </a:cubicBezTo>
                <a:cubicBezTo>
                  <a:pt x="6764236" y="1791"/>
                  <a:pt x="7039528" y="-31682"/>
                  <a:pt x="7544743" y="0"/>
                </a:cubicBezTo>
                <a:cubicBezTo>
                  <a:pt x="7563994" y="132204"/>
                  <a:pt x="7544323" y="296875"/>
                  <a:pt x="7544743" y="452432"/>
                </a:cubicBezTo>
                <a:cubicBezTo>
                  <a:pt x="7545163" y="607989"/>
                  <a:pt x="7540064" y="783302"/>
                  <a:pt x="7544743" y="923330"/>
                </a:cubicBezTo>
                <a:cubicBezTo>
                  <a:pt x="7193249" y="907663"/>
                  <a:pt x="7039548" y="963651"/>
                  <a:pt x="6707962" y="923330"/>
                </a:cubicBezTo>
                <a:cubicBezTo>
                  <a:pt x="6376376" y="883009"/>
                  <a:pt x="6274346" y="957697"/>
                  <a:pt x="5946629" y="923330"/>
                </a:cubicBezTo>
                <a:cubicBezTo>
                  <a:pt x="5618912" y="888963"/>
                  <a:pt x="5481245" y="899024"/>
                  <a:pt x="5260744" y="923330"/>
                </a:cubicBezTo>
                <a:cubicBezTo>
                  <a:pt x="5040243" y="947636"/>
                  <a:pt x="4854221" y="905993"/>
                  <a:pt x="4725753" y="923330"/>
                </a:cubicBezTo>
                <a:cubicBezTo>
                  <a:pt x="4597285" y="940667"/>
                  <a:pt x="4417595" y="925563"/>
                  <a:pt x="4266209" y="923330"/>
                </a:cubicBezTo>
                <a:cubicBezTo>
                  <a:pt x="4114823" y="921097"/>
                  <a:pt x="4026444" y="934949"/>
                  <a:pt x="3806666" y="923330"/>
                </a:cubicBezTo>
                <a:cubicBezTo>
                  <a:pt x="3586888" y="911711"/>
                  <a:pt x="3216703" y="943256"/>
                  <a:pt x="3045333" y="923330"/>
                </a:cubicBezTo>
                <a:cubicBezTo>
                  <a:pt x="2873963" y="903404"/>
                  <a:pt x="2434098" y="919297"/>
                  <a:pt x="2208552" y="923330"/>
                </a:cubicBezTo>
                <a:cubicBezTo>
                  <a:pt x="1983006" y="927363"/>
                  <a:pt x="1863202" y="944320"/>
                  <a:pt x="1673561" y="923330"/>
                </a:cubicBezTo>
                <a:cubicBezTo>
                  <a:pt x="1483920" y="902340"/>
                  <a:pt x="1159273" y="938983"/>
                  <a:pt x="987675" y="923330"/>
                </a:cubicBezTo>
                <a:cubicBezTo>
                  <a:pt x="816077" y="907677"/>
                  <a:pt x="396294" y="903432"/>
                  <a:pt x="0" y="923330"/>
                </a:cubicBezTo>
                <a:cubicBezTo>
                  <a:pt x="-1262" y="791610"/>
                  <a:pt x="-2481" y="674875"/>
                  <a:pt x="0" y="480132"/>
                </a:cubicBezTo>
                <a:cubicBezTo>
                  <a:pt x="2481" y="285389"/>
                  <a:pt x="-23542" y="218790"/>
                  <a:pt x="0" y="0"/>
                </a:cubicBezTo>
                <a:close/>
              </a:path>
            </a:pathLst>
          </a:custGeom>
          <a:solidFill>
            <a:schemeClr val="accent4">
              <a:lumMod val="40000"/>
              <a:lumOff val="60000"/>
            </a:schemeClr>
          </a:solidFill>
          <a:ln w="38100">
            <a:solidFill>
              <a:schemeClr val="accent4">
                <a:lumMod val="60000"/>
                <a:lumOff val="40000"/>
              </a:schemeClr>
            </a:solidFill>
            <a:extLst>
              <a:ext uri="{C807C97D-BFC1-408E-A445-0C87EB9F89A2}">
                <ask:lineSketchStyleProps xmlns:ask="http://schemas.microsoft.com/office/drawing/2018/sketchyshapes" sd="3226494589">
                  <a:custGeom>
                    <a:avLst/>
                    <a:gdLst>
                      <a:gd name="connsiteX0" fmla="*/ 0 w 10691655"/>
                      <a:gd name="connsiteY0" fmla="*/ 0 h 646331"/>
                      <a:gd name="connsiteX1" fmla="*/ 651218 w 10691655"/>
                      <a:gd name="connsiteY1" fmla="*/ 0 h 646331"/>
                      <a:gd name="connsiteX2" fmla="*/ 1623187 w 10691655"/>
                      <a:gd name="connsiteY2" fmla="*/ 0 h 646331"/>
                      <a:gd name="connsiteX3" fmla="*/ 2089732 w 10691655"/>
                      <a:gd name="connsiteY3" fmla="*/ 0 h 646331"/>
                      <a:gd name="connsiteX4" fmla="*/ 2595156 w 10691655"/>
                      <a:gd name="connsiteY4" fmla="*/ 0 h 646331"/>
                      <a:gd name="connsiteX5" fmla="*/ 2959061 w 10691655"/>
                      <a:gd name="connsiteY5" fmla="*/ 0 h 646331"/>
                      <a:gd name="connsiteX6" fmla="*/ 3353292 w 10691655"/>
                      <a:gd name="connsiteY6" fmla="*/ 0 h 646331"/>
                      <a:gd name="connsiteX7" fmla="*/ 4539093 w 10691655"/>
                      <a:gd name="connsiteY7" fmla="*/ 0 h 646331"/>
                      <a:gd name="connsiteX8" fmla="*/ 5190312 w 10691655"/>
                      <a:gd name="connsiteY8" fmla="*/ 0 h 646331"/>
                      <a:gd name="connsiteX9" fmla="*/ 6162281 w 10691655"/>
                      <a:gd name="connsiteY9" fmla="*/ 0 h 646331"/>
                      <a:gd name="connsiteX10" fmla="*/ 6813500 w 10691655"/>
                      <a:gd name="connsiteY10" fmla="*/ 0 h 646331"/>
                      <a:gd name="connsiteX11" fmla="*/ 7678551 w 10691655"/>
                      <a:gd name="connsiteY11" fmla="*/ 0 h 646331"/>
                      <a:gd name="connsiteX12" fmla="*/ 8436687 w 10691655"/>
                      <a:gd name="connsiteY12" fmla="*/ 0 h 646331"/>
                      <a:gd name="connsiteX13" fmla="*/ 9622489 w 10691655"/>
                      <a:gd name="connsiteY13" fmla="*/ 0 h 646331"/>
                      <a:gd name="connsiteX14" fmla="*/ 10691655 w 10691655"/>
                      <a:gd name="connsiteY14" fmla="*/ 0 h 646331"/>
                      <a:gd name="connsiteX15" fmla="*/ 10691655 w 10691655"/>
                      <a:gd name="connsiteY15" fmla="*/ 329628 h 646331"/>
                      <a:gd name="connsiteX16" fmla="*/ 10691655 w 10691655"/>
                      <a:gd name="connsiteY16" fmla="*/ 646331 h 646331"/>
                      <a:gd name="connsiteX17" fmla="*/ 9719685 w 10691655"/>
                      <a:gd name="connsiteY17" fmla="*/ 646331 h 646331"/>
                      <a:gd name="connsiteX18" fmla="*/ 8854634 w 10691655"/>
                      <a:gd name="connsiteY18" fmla="*/ 646331 h 646331"/>
                      <a:gd name="connsiteX19" fmla="*/ 8096498 w 10691655"/>
                      <a:gd name="connsiteY19" fmla="*/ 646331 h 646331"/>
                      <a:gd name="connsiteX20" fmla="*/ 7231446 w 10691655"/>
                      <a:gd name="connsiteY20" fmla="*/ 646331 h 646331"/>
                      <a:gd name="connsiteX21" fmla="*/ 6045644 w 10691655"/>
                      <a:gd name="connsiteY21" fmla="*/ 646331 h 646331"/>
                      <a:gd name="connsiteX22" fmla="*/ 5516990 w 10691655"/>
                      <a:gd name="connsiteY22" fmla="*/ 646331 h 646331"/>
                      <a:gd name="connsiteX23" fmla="*/ 4966759 w 10691655"/>
                      <a:gd name="connsiteY23" fmla="*/ 646331 h 646331"/>
                      <a:gd name="connsiteX24" fmla="*/ 3887874 w 10691655"/>
                      <a:gd name="connsiteY24" fmla="*/ 646331 h 646331"/>
                      <a:gd name="connsiteX25" fmla="*/ 2702072 w 10691655"/>
                      <a:gd name="connsiteY25" fmla="*/ 646331 h 646331"/>
                      <a:gd name="connsiteX26" fmla="*/ 1516271 w 10691655"/>
                      <a:gd name="connsiteY26" fmla="*/ 646331 h 646331"/>
                      <a:gd name="connsiteX27" fmla="*/ 865051 w 10691655"/>
                      <a:gd name="connsiteY27" fmla="*/ 646331 h 646331"/>
                      <a:gd name="connsiteX28" fmla="*/ 0 w 10691655"/>
                      <a:gd name="connsiteY28" fmla="*/ 646331 h 646331"/>
                      <a:gd name="connsiteX29" fmla="*/ 0 w 10691655"/>
                      <a:gd name="connsiteY29" fmla="*/ 316702 h 646331"/>
                      <a:gd name="connsiteX30" fmla="*/ 0 w 10691655"/>
                      <a:gd name="connsiteY30" fmla="*/ 0 h 646331"/>
                      <a:gd name="connsiteX0" fmla="*/ 0 w 10691655"/>
                      <a:gd name="connsiteY0" fmla="*/ 0 h 646331"/>
                      <a:gd name="connsiteX1" fmla="*/ 865051 w 10691655"/>
                      <a:gd name="connsiteY1" fmla="*/ 0 h 646331"/>
                      <a:gd name="connsiteX2" fmla="*/ 1837020 w 10691655"/>
                      <a:gd name="connsiteY2" fmla="*/ 0 h 646331"/>
                      <a:gd name="connsiteX3" fmla="*/ 2278197 w 10691655"/>
                      <a:gd name="connsiteY3" fmla="*/ 0 h 646331"/>
                      <a:gd name="connsiteX4" fmla="*/ 2702072 w 10691655"/>
                      <a:gd name="connsiteY4" fmla="*/ 0 h 646331"/>
                      <a:gd name="connsiteX5" fmla="*/ 3353292 w 10691655"/>
                      <a:gd name="connsiteY5" fmla="*/ 0 h 646331"/>
                      <a:gd name="connsiteX6" fmla="*/ 4432177 w 10691655"/>
                      <a:gd name="connsiteY6" fmla="*/ 0 h 646331"/>
                      <a:gd name="connsiteX7" fmla="*/ 5297228 w 10691655"/>
                      <a:gd name="connsiteY7" fmla="*/ 0 h 646331"/>
                      <a:gd name="connsiteX8" fmla="*/ 6483031 w 10691655"/>
                      <a:gd name="connsiteY8" fmla="*/ 0 h 646331"/>
                      <a:gd name="connsiteX9" fmla="*/ 7241166 w 10691655"/>
                      <a:gd name="connsiteY9" fmla="*/ 0 h 646331"/>
                      <a:gd name="connsiteX10" fmla="*/ 7999302 w 10691655"/>
                      <a:gd name="connsiteY10" fmla="*/ 0 h 646331"/>
                      <a:gd name="connsiteX11" fmla="*/ 9185103 w 10691655"/>
                      <a:gd name="connsiteY11" fmla="*/ 0 h 646331"/>
                      <a:gd name="connsiteX12" fmla="*/ 10691655 w 10691655"/>
                      <a:gd name="connsiteY12" fmla="*/ 0 h 646331"/>
                      <a:gd name="connsiteX13" fmla="*/ 10691655 w 10691655"/>
                      <a:gd name="connsiteY13" fmla="*/ 316702 h 646331"/>
                      <a:gd name="connsiteX14" fmla="*/ 10691655 w 10691655"/>
                      <a:gd name="connsiteY14" fmla="*/ 646331 h 646331"/>
                      <a:gd name="connsiteX15" fmla="*/ 9505852 w 10691655"/>
                      <a:gd name="connsiteY15" fmla="*/ 646331 h 646331"/>
                      <a:gd name="connsiteX16" fmla="*/ 8426967 w 10691655"/>
                      <a:gd name="connsiteY16" fmla="*/ 646331 h 646331"/>
                      <a:gd name="connsiteX17" fmla="*/ 7455000 w 10691655"/>
                      <a:gd name="connsiteY17" fmla="*/ 646331 h 646331"/>
                      <a:gd name="connsiteX18" fmla="*/ 6696864 w 10691655"/>
                      <a:gd name="connsiteY18" fmla="*/ 646331 h 646331"/>
                      <a:gd name="connsiteX19" fmla="*/ 6045644 w 10691655"/>
                      <a:gd name="connsiteY19" fmla="*/ 646331 h 646331"/>
                      <a:gd name="connsiteX20" fmla="*/ 5394426 w 10691655"/>
                      <a:gd name="connsiteY20" fmla="*/ 646331 h 646331"/>
                      <a:gd name="connsiteX21" fmla="*/ 4315541 w 10691655"/>
                      <a:gd name="connsiteY21" fmla="*/ 646331 h 646331"/>
                      <a:gd name="connsiteX22" fmla="*/ 3129738 w 10691655"/>
                      <a:gd name="connsiteY22" fmla="*/ 646331 h 646331"/>
                      <a:gd name="connsiteX23" fmla="*/ 2371603 w 10691655"/>
                      <a:gd name="connsiteY23" fmla="*/ 646331 h 646331"/>
                      <a:gd name="connsiteX24" fmla="*/ 1399634 w 10691655"/>
                      <a:gd name="connsiteY24" fmla="*/ 646331 h 646331"/>
                      <a:gd name="connsiteX25" fmla="*/ 0 w 10691655"/>
                      <a:gd name="connsiteY25" fmla="*/ 646331 h 646331"/>
                      <a:gd name="connsiteX26" fmla="*/ 0 w 10691655"/>
                      <a:gd name="connsiteY26" fmla="*/ 336092 h 646331"/>
                      <a:gd name="connsiteX27" fmla="*/ 0 w 10691655"/>
                      <a:gd name="connsiteY27" fmla="*/ 0 h 646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691655" h="646331" fill="none" extrusionOk="0">
                        <a:moveTo>
                          <a:pt x="0" y="0"/>
                        </a:moveTo>
                        <a:cubicBezTo>
                          <a:pt x="294286" y="-7762"/>
                          <a:pt x="414786" y="16109"/>
                          <a:pt x="651218" y="0"/>
                        </a:cubicBezTo>
                        <a:cubicBezTo>
                          <a:pt x="901966" y="-46434"/>
                          <a:pt x="1377881" y="15937"/>
                          <a:pt x="1623187" y="0"/>
                        </a:cubicBezTo>
                        <a:cubicBezTo>
                          <a:pt x="1848786" y="-5569"/>
                          <a:pt x="1976286" y="19298"/>
                          <a:pt x="2089732" y="0"/>
                        </a:cubicBezTo>
                        <a:cubicBezTo>
                          <a:pt x="2203179" y="-19298"/>
                          <a:pt x="2453364" y="-16009"/>
                          <a:pt x="2595156" y="0"/>
                        </a:cubicBezTo>
                        <a:cubicBezTo>
                          <a:pt x="2707988" y="-14343"/>
                          <a:pt x="2881991" y="-4843"/>
                          <a:pt x="2959061" y="0"/>
                        </a:cubicBezTo>
                        <a:cubicBezTo>
                          <a:pt x="3036131" y="4843"/>
                          <a:pt x="3245428" y="-370"/>
                          <a:pt x="3353292" y="0"/>
                        </a:cubicBezTo>
                        <a:cubicBezTo>
                          <a:pt x="3552116" y="-68297"/>
                          <a:pt x="4202337" y="-80232"/>
                          <a:pt x="4539093" y="0"/>
                        </a:cubicBezTo>
                        <a:cubicBezTo>
                          <a:pt x="4861406" y="20032"/>
                          <a:pt x="4877635" y="9701"/>
                          <a:pt x="5190312" y="0"/>
                        </a:cubicBezTo>
                        <a:cubicBezTo>
                          <a:pt x="5484736" y="-908"/>
                          <a:pt x="5919064" y="-16138"/>
                          <a:pt x="6162281" y="0"/>
                        </a:cubicBezTo>
                        <a:cubicBezTo>
                          <a:pt x="6451540" y="-19351"/>
                          <a:pt x="6542567" y="27622"/>
                          <a:pt x="6813500" y="0"/>
                        </a:cubicBezTo>
                        <a:cubicBezTo>
                          <a:pt x="7104450" y="7746"/>
                          <a:pt x="7492469" y="-32080"/>
                          <a:pt x="7678551" y="0"/>
                        </a:cubicBezTo>
                        <a:cubicBezTo>
                          <a:pt x="7876782" y="30785"/>
                          <a:pt x="8083590" y="31832"/>
                          <a:pt x="8436687" y="0"/>
                        </a:cubicBezTo>
                        <a:cubicBezTo>
                          <a:pt x="8746237" y="-10318"/>
                          <a:pt x="9355270" y="-19475"/>
                          <a:pt x="9622489" y="0"/>
                        </a:cubicBezTo>
                        <a:cubicBezTo>
                          <a:pt x="9857514" y="-22929"/>
                          <a:pt x="10368587" y="12246"/>
                          <a:pt x="10691655" y="0"/>
                        </a:cubicBezTo>
                        <a:cubicBezTo>
                          <a:pt x="10675219" y="115930"/>
                          <a:pt x="10719705" y="250035"/>
                          <a:pt x="10691655" y="329628"/>
                        </a:cubicBezTo>
                        <a:cubicBezTo>
                          <a:pt x="10661863" y="436842"/>
                          <a:pt x="10654047" y="523802"/>
                          <a:pt x="10691655" y="646331"/>
                        </a:cubicBezTo>
                        <a:cubicBezTo>
                          <a:pt x="10319553" y="585993"/>
                          <a:pt x="10078971" y="608906"/>
                          <a:pt x="9719685" y="646331"/>
                        </a:cubicBezTo>
                        <a:cubicBezTo>
                          <a:pt x="9356856" y="664786"/>
                          <a:pt x="9173684" y="643789"/>
                          <a:pt x="8854634" y="646331"/>
                        </a:cubicBezTo>
                        <a:cubicBezTo>
                          <a:pt x="8534217" y="607022"/>
                          <a:pt x="8351419" y="682240"/>
                          <a:pt x="8096498" y="646331"/>
                        </a:cubicBezTo>
                        <a:cubicBezTo>
                          <a:pt x="7856482" y="671217"/>
                          <a:pt x="7409479" y="647929"/>
                          <a:pt x="7231446" y="646331"/>
                        </a:cubicBezTo>
                        <a:cubicBezTo>
                          <a:pt x="6897639" y="647875"/>
                          <a:pt x="6504652" y="607485"/>
                          <a:pt x="6045644" y="646331"/>
                        </a:cubicBezTo>
                        <a:cubicBezTo>
                          <a:pt x="5825001" y="663295"/>
                          <a:pt x="5720742" y="641372"/>
                          <a:pt x="5516990" y="646331"/>
                        </a:cubicBezTo>
                        <a:cubicBezTo>
                          <a:pt x="5313238" y="651290"/>
                          <a:pt x="5136432" y="625629"/>
                          <a:pt x="4966759" y="646331"/>
                        </a:cubicBezTo>
                        <a:cubicBezTo>
                          <a:pt x="4457449" y="690897"/>
                          <a:pt x="4250443" y="642162"/>
                          <a:pt x="3887874" y="646331"/>
                        </a:cubicBezTo>
                        <a:cubicBezTo>
                          <a:pt x="3467051" y="664676"/>
                          <a:pt x="3106530" y="644194"/>
                          <a:pt x="2702072" y="646331"/>
                        </a:cubicBezTo>
                        <a:cubicBezTo>
                          <a:pt x="2230603" y="619623"/>
                          <a:pt x="1998095" y="611334"/>
                          <a:pt x="1516271" y="646331"/>
                        </a:cubicBezTo>
                        <a:cubicBezTo>
                          <a:pt x="1052354" y="645507"/>
                          <a:pt x="1114516" y="643498"/>
                          <a:pt x="865051" y="646331"/>
                        </a:cubicBezTo>
                        <a:cubicBezTo>
                          <a:pt x="531477" y="621454"/>
                          <a:pt x="256754" y="629780"/>
                          <a:pt x="0" y="646331"/>
                        </a:cubicBezTo>
                        <a:cubicBezTo>
                          <a:pt x="29452" y="516034"/>
                          <a:pt x="-6260" y="384377"/>
                          <a:pt x="0" y="316702"/>
                        </a:cubicBezTo>
                        <a:cubicBezTo>
                          <a:pt x="-10943" y="256037"/>
                          <a:pt x="-14163" y="143548"/>
                          <a:pt x="0" y="0"/>
                        </a:cubicBezTo>
                        <a:close/>
                      </a:path>
                      <a:path w="10691655" h="646331" stroke="0" extrusionOk="0">
                        <a:moveTo>
                          <a:pt x="0" y="0"/>
                        </a:moveTo>
                        <a:cubicBezTo>
                          <a:pt x="112321" y="-8167"/>
                          <a:pt x="531403" y="-8352"/>
                          <a:pt x="865051" y="0"/>
                        </a:cubicBezTo>
                        <a:cubicBezTo>
                          <a:pt x="1198552" y="10534"/>
                          <a:pt x="1337643" y="-4496"/>
                          <a:pt x="1837020" y="0"/>
                        </a:cubicBezTo>
                        <a:cubicBezTo>
                          <a:pt x="2043659" y="-3569"/>
                          <a:pt x="2106623" y="10553"/>
                          <a:pt x="2278197" y="0"/>
                        </a:cubicBezTo>
                        <a:cubicBezTo>
                          <a:pt x="2449771" y="-10553"/>
                          <a:pt x="2595655" y="17553"/>
                          <a:pt x="2702072" y="0"/>
                        </a:cubicBezTo>
                        <a:cubicBezTo>
                          <a:pt x="2899930" y="2421"/>
                          <a:pt x="3069423" y="12112"/>
                          <a:pt x="3353292" y="0"/>
                        </a:cubicBezTo>
                        <a:cubicBezTo>
                          <a:pt x="3596435" y="274"/>
                          <a:pt x="4061707" y="-12468"/>
                          <a:pt x="4432177" y="0"/>
                        </a:cubicBezTo>
                        <a:cubicBezTo>
                          <a:pt x="4778223" y="-12348"/>
                          <a:pt x="5094309" y="-32243"/>
                          <a:pt x="5297228" y="0"/>
                        </a:cubicBezTo>
                        <a:cubicBezTo>
                          <a:pt x="5463712" y="9624"/>
                          <a:pt x="6164619" y="-534"/>
                          <a:pt x="6483031" y="0"/>
                        </a:cubicBezTo>
                        <a:cubicBezTo>
                          <a:pt x="6806549" y="-6461"/>
                          <a:pt x="7034330" y="21701"/>
                          <a:pt x="7241166" y="0"/>
                        </a:cubicBezTo>
                        <a:cubicBezTo>
                          <a:pt x="7398232" y="-14572"/>
                          <a:pt x="7695495" y="11169"/>
                          <a:pt x="7999302" y="0"/>
                        </a:cubicBezTo>
                        <a:cubicBezTo>
                          <a:pt x="8319776" y="13082"/>
                          <a:pt x="8775854" y="25280"/>
                          <a:pt x="9185103" y="0"/>
                        </a:cubicBezTo>
                        <a:cubicBezTo>
                          <a:pt x="9573818" y="27583"/>
                          <a:pt x="9990454" y="-37111"/>
                          <a:pt x="10691655" y="0"/>
                        </a:cubicBezTo>
                        <a:cubicBezTo>
                          <a:pt x="10716950" y="94070"/>
                          <a:pt x="10709067" y="226593"/>
                          <a:pt x="10691655" y="316702"/>
                        </a:cubicBezTo>
                        <a:cubicBezTo>
                          <a:pt x="10686305" y="423795"/>
                          <a:pt x="10666201" y="532640"/>
                          <a:pt x="10691655" y="646331"/>
                        </a:cubicBezTo>
                        <a:cubicBezTo>
                          <a:pt x="10196544" y="610419"/>
                          <a:pt x="9976137" y="706503"/>
                          <a:pt x="9505852" y="646331"/>
                        </a:cubicBezTo>
                        <a:cubicBezTo>
                          <a:pt x="9036676" y="634986"/>
                          <a:pt x="8910380" y="655533"/>
                          <a:pt x="8426967" y="646331"/>
                        </a:cubicBezTo>
                        <a:cubicBezTo>
                          <a:pt x="7924851" y="621535"/>
                          <a:pt x="7774262" y="613374"/>
                          <a:pt x="7455000" y="646331"/>
                        </a:cubicBezTo>
                        <a:cubicBezTo>
                          <a:pt x="7160965" y="632365"/>
                          <a:pt x="6879490" y="651906"/>
                          <a:pt x="6696864" y="646331"/>
                        </a:cubicBezTo>
                        <a:cubicBezTo>
                          <a:pt x="6485332" y="615232"/>
                          <a:pt x="6296671" y="653312"/>
                          <a:pt x="6045644" y="646331"/>
                        </a:cubicBezTo>
                        <a:cubicBezTo>
                          <a:pt x="5824696" y="658544"/>
                          <a:pt x="5723761" y="662315"/>
                          <a:pt x="5394426" y="646331"/>
                        </a:cubicBezTo>
                        <a:cubicBezTo>
                          <a:pt x="5089252" y="651170"/>
                          <a:pt x="4556605" y="670093"/>
                          <a:pt x="4315541" y="646331"/>
                        </a:cubicBezTo>
                        <a:cubicBezTo>
                          <a:pt x="4055375" y="620571"/>
                          <a:pt x="3459914" y="671108"/>
                          <a:pt x="3129738" y="646331"/>
                        </a:cubicBezTo>
                        <a:cubicBezTo>
                          <a:pt x="2810948" y="617872"/>
                          <a:pt x="2606541" y="671425"/>
                          <a:pt x="2371603" y="646331"/>
                        </a:cubicBezTo>
                        <a:cubicBezTo>
                          <a:pt x="2119001" y="608084"/>
                          <a:pt x="1629498" y="713762"/>
                          <a:pt x="1399634" y="646331"/>
                        </a:cubicBezTo>
                        <a:cubicBezTo>
                          <a:pt x="1276180" y="655214"/>
                          <a:pt x="632903" y="595732"/>
                          <a:pt x="0" y="646331"/>
                        </a:cubicBezTo>
                        <a:cubicBezTo>
                          <a:pt x="-7658" y="563422"/>
                          <a:pt x="-12160" y="468189"/>
                          <a:pt x="0" y="336092"/>
                        </a:cubicBezTo>
                        <a:cubicBezTo>
                          <a:pt x="9226" y="200083"/>
                          <a:pt x="-44226" y="148504"/>
                          <a:pt x="0" y="0"/>
                        </a:cubicBezTo>
                        <a:close/>
                      </a:path>
                      <a:path w="10691655" h="646331" fill="none" stroke="0" extrusionOk="0">
                        <a:moveTo>
                          <a:pt x="0" y="0"/>
                        </a:moveTo>
                        <a:cubicBezTo>
                          <a:pt x="271717" y="8625"/>
                          <a:pt x="434969" y="18482"/>
                          <a:pt x="651218" y="0"/>
                        </a:cubicBezTo>
                        <a:cubicBezTo>
                          <a:pt x="852933" y="-37505"/>
                          <a:pt x="1418970" y="-19343"/>
                          <a:pt x="1623187" y="0"/>
                        </a:cubicBezTo>
                        <a:cubicBezTo>
                          <a:pt x="1781639" y="-9207"/>
                          <a:pt x="1930069" y="19079"/>
                          <a:pt x="2099452" y="0"/>
                        </a:cubicBezTo>
                        <a:cubicBezTo>
                          <a:pt x="2268835" y="-19079"/>
                          <a:pt x="2436330" y="-6405"/>
                          <a:pt x="2595156" y="0"/>
                        </a:cubicBezTo>
                        <a:cubicBezTo>
                          <a:pt x="2724243" y="-7691"/>
                          <a:pt x="2860859" y="-18211"/>
                          <a:pt x="2966643" y="0"/>
                        </a:cubicBezTo>
                        <a:cubicBezTo>
                          <a:pt x="3072427" y="18211"/>
                          <a:pt x="3264977" y="-1268"/>
                          <a:pt x="3353292" y="0"/>
                        </a:cubicBezTo>
                        <a:cubicBezTo>
                          <a:pt x="3567260" y="15651"/>
                          <a:pt x="4215285" y="4826"/>
                          <a:pt x="4539093" y="0"/>
                        </a:cubicBezTo>
                        <a:cubicBezTo>
                          <a:pt x="4860812" y="16835"/>
                          <a:pt x="4886633" y="15569"/>
                          <a:pt x="5190312" y="0"/>
                        </a:cubicBezTo>
                        <a:cubicBezTo>
                          <a:pt x="5527346" y="-17893"/>
                          <a:pt x="5884576" y="-20057"/>
                          <a:pt x="6162281" y="0"/>
                        </a:cubicBezTo>
                        <a:cubicBezTo>
                          <a:pt x="6449317" y="-7577"/>
                          <a:pt x="6571345" y="28483"/>
                          <a:pt x="6813500" y="0"/>
                        </a:cubicBezTo>
                        <a:cubicBezTo>
                          <a:pt x="7031068" y="-22062"/>
                          <a:pt x="7500542" y="-33903"/>
                          <a:pt x="7678551" y="0"/>
                        </a:cubicBezTo>
                        <a:cubicBezTo>
                          <a:pt x="7875805" y="-2518"/>
                          <a:pt x="8063124" y="-11883"/>
                          <a:pt x="8436687" y="0"/>
                        </a:cubicBezTo>
                        <a:cubicBezTo>
                          <a:pt x="8789493" y="37967"/>
                          <a:pt x="9370439" y="-18622"/>
                          <a:pt x="9622489" y="0"/>
                        </a:cubicBezTo>
                        <a:cubicBezTo>
                          <a:pt x="9861411" y="-19995"/>
                          <a:pt x="10439955" y="-5065"/>
                          <a:pt x="10691655" y="0"/>
                        </a:cubicBezTo>
                        <a:cubicBezTo>
                          <a:pt x="10684168" y="128798"/>
                          <a:pt x="10719512" y="240047"/>
                          <a:pt x="10691655" y="329628"/>
                        </a:cubicBezTo>
                        <a:cubicBezTo>
                          <a:pt x="10667691" y="424862"/>
                          <a:pt x="10654077" y="522607"/>
                          <a:pt x="10691655" y="646331"/>
                        </a:cubicBezTo>
                        <a:cubicBezTo>
                          <a:pt x="10338627" y="623619"/>
                          <a:pt x="10096587" y="676366"/>
                          <a:pt x="9719685" y="646331"/>
                        </a:cubicBezTo>
                        <a:cubicBezTo>
                          <a:pt x="9325924" y="653212"/>
                          <a:pt x="9179553" y="636540"/>
                          <a:pt x="8854634" y="646331"/>
                        </a:cubicBezTo>
                        <a:cubicBezTo>
                          <a:pt x="8557394" y="660640"/>
                          <a:pt x="8313687" y="636999"/>
                          <a:pt x="8096498" y="646331"/>
                        </a:cubicBezTo>
                        <a:cubicBezTo>
                          <a:pt x="7857513" y="645720"/>
                          <a:pt x="7470128" y="655161"/>
                          <a:pt x="7231446" y="646331"/>
                        </a:cubicBezTo>
                        <a:cubicBezTo>
                          <a:pt x="7057167" y="578726"/>
                          <a:pt x="6525544" y="578678"/>
                          <a:pt x="6045644" y="646331"/>
                        </a:cubicBezTo>
                        <a:cubicBezTo>
                          <a:pt x="5806951" y="649082"/>
                          <a:pt x="5609945" y="652110"/>
                          <a:pt x="5495413" y="646331"/>
                        </a:cubicBezTo>
                        <a:cubicBezTo>
                          <a:pt x="5380881" y="640552"/>
                          <a:pt x="5074146" y="641051"/>
                          <a:pt x="4966759" y="646331"/>
                        </a:cubicBezTo>
                        <a:cubicBezTo>
                          <a:pt x="4454138" y="637414"/>
                          <a:pt x="4274454" y="643906"/>
                          <a:pt x="3887874" y="646331"/>
                        </a:cubicBezTo>
                        <a:cubicBezTo>
                          <a:pt x="3523743" y="670129"/>
                          <a:pt x="3211520" y="601145"/>
                          <a:pt x="2702072" y="646331"/>
                        </a:cubicBezTo>
                        <a:cubicBezTo>
                          <a:pt x="2198354" y="635061"/>
                          <a:pt x="1997778" y="623049"/>
                          <a:pt x="1516271" y="646331"/>
                        </a:cubicBezTo>
                        <a:cubicBezTo>
                          <a:pt x="1057152" y="653058"/>
                          <a:pt x="1121081" y="670679"/>
                          <a:pt x="865051" y="646331"/>
                        </a:cubicBezTo>
                        <a:cubicBezTo>
                          <a:pt x="590692" y="646832"/>
                          <a:pt x="312541" y="654832"/>
                          <a:pt x="0" y="646331"/>
                        </a:cubicBezTo>
                        <a:cubicBezTo>
                          <a:pt x="34485" y="510590"/>
                          <a:pt x="-12983" y="384873"/>
                          <a:pt x="0" y="316702"/>
                        </a:cubicBezTo>
                        <a:cubicBezTo>
                          <a:pt x="5239" y="252165"/>
                          <a:pt x="-24315" y="143013"/>
                          <a:pt x="0" y="0"/>
                        </a:cubicBezTo>
                        <a:close/>
                      </a:path>
                    </a:pathLst>
                  </a:custGeom>
                  <ask:type>
                    <ask:lineSketchFreehand/>
                  </ask:type>
                </ask:lineSketchStyleProps>
              </a:ext>
            </a:extLst>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00050" indent="-400050" algn="just">
              <a:buFont typeface="Wingdings" panose="05000000000000000000" pitchFamily="2" charset="2"/>
              <a:buChar char="ü"/>
            </a:pPr>
            <a:r>
              <a:rPr lang="en-US" b="1" dirty="0"/>
              <a:t>Documentation and Reporting: </a:t>
            </a:r>
            <a:r>
              <a:rPr lang="en-US" dirty="0"/>
              <a:t>Detailed test cases and reporting mechanisms are implemented to maintain clarity and provide reference for regression testing.</a:t>
            </a:r>
          </a:p>
        </p:txBody>
      </p:sp>
      <p:sp>
        <p:nvSpPr>
          <p:cNvPr id="5" name="TextBox 10">
            <a:extLst>
              <a:ext uri="{FF2B5EF4-FFF2-40B4-BE49-F238E27FC236}">
                <a16:creationId xmlns:a16="http://schemas.microsoft.com/office/drawing/2014/main" id="{5A400E8C-4C58-40FE-4C40-10D1230F78E5}"/>
              </a:ext>
            </a:extLst>
          </p:cNvPr>
          <p:cNvSpPr txBox="1"/>
          <p:nvPr/>
        </p:nvSpPr>
        <p:spPr>
          <a:xfrm>
            <a:off x="750171" y="4384500"/>
            <a:ext cx="10691655" cy="646331"/>
          </a:xfrm>
          <a:custGeom>
            <a:avLst/>
            <a:gdLst>
              <a:gd name="connsiteX0" fmla="*/ 0 w 7544743"/>
              <a:gd name="connsiteY0" fmla="*/ 0 h 646331"/>
              <a:gd name="connsiteX1" fmla="*/ 761333 w 7544743"/>
              <a:gd name="connsiteY1" fmla="*/ 0 h 646331"/>
              <a:gd name="connsiteX2" fmla="*/ 1296324 w 7544743"/>
              <a:gd name="connsiteY2" fmla="*/ 0 h 646331"/>
              <a:gd name="connsiteX3" fmla="*/ 1982210 w 7544743"/>
              <a:gd name="connsiteY3" fmla="*/ 0 h 646331"/>
              <a:gd name="connsiteX4" fmla="*/ 2668095 w 7544743"/>
              <a:gd name="connsiteY4" fmla="*/ 0 h 646331"/>
              <a:gd name="connsiteX5" fmla="*/ 3203086 w 7544743"/>
              <a:gd name="connsiteY5" fmla="*/ 0 h 646331"/>
              <a:gd name="connsiteX6" fmla="*/ 4039867 w 7544743"/>
              <a:gd name="connsiteY6" fmla="*/ 0 h 646331"/>
              <a:gd name="connsiteX7" fmla="*/ 4499410 w 7544743"/>
              <a:gd name="connsiteY7" fmla="*/ 0 h 646331"/>
              <a:gd name="connsiteX8" fmla="*/ 5185296 w 7544743"/>
              <a:gd name="connsiteY8" fmla="*/ 0 h 646331"/>
              <a:gd name="connsiteX9" fmla="*/ 5644840 w 7544743"/>
              <a:gd name="connsiteY9" fmla="*/ 0 h 646331"/>
              <a:gd name="connsiteX10" fmla="*/ 6255278 w 7544743"/>
              <a:gd name="connsiteY10" fmla="*/ 0 h 646331"/>
              <a:gd name="connsiteX11" fmla="*/ 6790269 w 7544743"/>
              <a:gd name="connsiteY11" fmla="*/ 0 h 646331"/>
              <a:gd name="connsiteX12" fmla="*/ 7544743 w 7544743"/>
              <a:gd name="connsiteY12" fmla="*/ 0 h 646331"/>
              <a:gd name="connsiteX13" fmla="*/ 7544743 w 7544743"/>
              <a:gd name="connsiteY13" fmla="*/ 646331 h 646331"/>
              <a:gd name="connsiteX14" fmla="*/ 7085200 w 7544743"/>
              <a:gd name="connsiteY14" fmla="*/ 646331 h 646331"/>
              <a:gd name="connsiteX15" fmla="*/ 6625656 w 7544743"/>
              <a:gd name="connsiteY15" fmla="*/ 646331 h 646331"/>
              <a:gd name="connsiteX16" fmla="*/ 6090665 w 7544743"/>
              <a:gd name="connsiteY16" fmla="*/ 646331 h 646331"/>
              <a:gd name="connsiteX17" fmla="*/ 5480227 w 7544743"/>
              <a:gd name="connsiteY17" fmla="*/ 646331 h 646331"/>
              <a:gd name="connsiteX18" fmla="*/ 4945236 w 7544743"/>
              <a:gd name="connsiteY18" fmla="*/ 646331 h 646331"/>
              <a:gd name="connsiteX19" fmla="*/ 4334798 w 7544743"/>
              <a:gd name="connsiteY19" fmla="*/ 646331 h 646331"/>
              <a:gd name="connsiteX20" fmla="*/ 3498017 w 7544743"/>
              <a:gd name="connsiteY20" fmla="*/ 646331 h 646331"/>
              <a:gd name="connsiteX21" fmla="*/ 2736684 w 7544743"/>
              <a:gd name="connsiteY21" fmla="*/ 646331 h 646331"/>
              <a:gd name="connsiteX22" fmla="*/ 1975351 w 7544743"/>
              <a:gd name="connsiteY22" fmla="*/ 646331 h 646331"/>
              <a:gd name="connsiteX23" fmla="*/ 1138570 w 7544743"/>
              <a:gd name="connsiteY23" fmla="*/ 646331 h 646331"/>
              <a:gd name="connsiteX24" fmla="*/ 0 w 7544743"/>
              <a:gd name="connsiteY24" fmla="*/ 646331 h 646331"/>
              <a:gd name="connsiteX25" fmla="*/ 0 w 7544743"/>
              <a:gd name="connsiteY25" fmla="*/ 0 h 646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7544743" h="646331" fill="none" extrusionOk="0">
                <a:moveTo>
                  <a:pt x="0" y="0"/>
                </a:moveTo>
                <a:cubicBezTo>
                  <a:pt x="335489" y="-9872"/>
                  <a:pt x="547476" y="-28598"/>
                  <a:pt x="761333" y="0"/>
                </a:cubicBezTo>
                <a:cubicBezTo>
                  <a:pt x="975190" y="28598"/>
                  <a:pt x="1051202" y="24253"/>
                  <a:pt x="1296324" y="0"/>
                </a:cubicBezTo>
                <a:cubicBezTo>
                  <a:pt x="1541446" y="-24253"/>
                  <a:pt x="1834550" y="1047"/>
                  <a:pt x="1982210" y="0"/>
                </a:cubicBezTo>
                <a:cubicBezTo>
                  <a:pt x="2129870" y="-1047"/>
                  <a:pt x="2455270" y="1993"/>
                  <a:pt x="2668095" y="0"/>
                </a:cubicBezTo>
                <a:cubicBezTo>
                  <a:pt x="2880921" y="-1993"/>
                  <a:pt x="3081279" y="-7687"/>
                  <a:pt x="3203086" y="0"/>
                </a:cubicBezTo>
                <a:cubicBezTo>
                  <a:pt x="3324893" y="7687"/>
                  <a:pt x="3811921" y="-33178"/>
                  <a:pt x="4039867" y="0"/>
                </a:cubicBezTo>
                <a:cubicBezTo>
                  <a:pt x="4267813" y="33178"/>
                  <a:pt x="4287405" y="20982"/>
                  <a:pt x="4499410" y="0"/>
                </a:cubicBezTo>
                <a:cubicBezTo>
                  <a:pt x="4711415" y="-20982"/>
                  <a:pt x="4978981" y="4545"/>
                  <a:pt x="5185296" y="0"/>
                </a:cubicBezTo>
                <a:cubicBezTo>
                  <a:pt x="5391611" y="-4545"/>
                  <a:pt x="5459407" y="11380"/>
                  <a:pt x="5644840" y="0"/>
                </a:cubicBezTo>
                <a:cubicBezTo>
                  <a:pt x="5830273" y="-11380"/>
                  <a:pt x="6124962" y="-7579"/>
                  <a:pt x="6255278" y="0"/>
                </a:cubicBezTo>
                <a:cubicBezTo>
                  <a:pt x="6385594" y="7579"/>
                  <a:pt x="6549822" y="24227"/>
                  <a:pt x="6790269" y="0"/>
                </a:cubicBezTo>
                <a:cubicBezTo>
                  <a:pt x="7030716" y="-24227"/>
                  <a:pt x="7328037" y="1824"/>
                  <a:pt x="7544743" y="0"/>
                </a:cubicBezTo>
                <a:cubicBezTo>
                  <a:pt x="7560859" y="193496"/>
                  <a:pt x="7562563" y="475632"/>
                  <a:pt x="7544743" y="646331"/>
                </a:cubicBezTo>
                <a:cubicBezTo>
                  <a:pt x="7319251" y="630089"/>
                  <a:pt x="7298076" y="628123"/>
                  <a:pt x="7085200" y="646331"/>
                </a:cubicBezTo>
                <a:cubicBezTo>
                  <a:pt x="6872324" y="664539"/>
                  <a:pt x="6747845" y="657490"/>
                  <a:pt x="6625656" y="646331"/>
                </a:cubicBezTo>
                <a:cubicBezTo>
                  <a:pt x="6503467" y="635172"/>
                  <a:pt x="6253869" y="645755"/>
                  <a:pt x="6090665" y="646331"/>
                </a:cubicBezTo>
                <a:cubicBezTo>
                  <a:pt x="5927461" y="646907"/>
                  <a:pt x="5712894" y="655410"/>
                  <a:pt x="5480227" y="646331"/>
                </a:cubicBezTo>
                <a:cubicBezTo>
                  <a:pt x="5247560" y="637252"/>
                  <a:pt x="5105195" y="640434"/>
                  <a:pt x="4945236" y="646331"/>
                </a:cubicBezTo>
                <a:cubicBezTo>
                  <a:pt x="4785277" y="652228"/>
                  <a:pt x="4494599" y="624000"/>
                  <a:pt x="4334798" y="646331"/>
                </a:cubicBezTo>
                <a:cubicBezTo>
                  <a:pt x="4174997" y="668662"/>
                  <a:pt x="3809018" y="645648"/>
                  <a:pt x="3498017" y="646331"/>
                </a:cubicBezTo>
                <a:cubicBezTo>
                  <a:pt x="3187016" y="647014"/>
                  <a:pt x="3102923" y="639858"/>
                  <a:pt x="2736684" y="646331"/>
                </a:cubicBezTo>
                <a:cubicBezTo>
                  <a:pt x="2370445" y="652804"/>
                  <a:pt x="2238312" y="664388"/>
                  <a:pt x="1975351" y="646331"/>
                </a:cubicBezTo>
                <a:cubicBezTo>
                  <a:pt x="1712390" y="628274"/>
                  <a:pt x="1460136" y="683064"/>
                  <a:pt x="1138570" y="646331"/>
                </a:cubicBezTo>
                <a:cubicBezTo>
                  <a:pt x="817004" y="609598"/>
                  <a:pt x="509661" y="640020"/>
                  <a:pt x="0" y="646331"/>
                </a:cubicBezTo>
                <a:cubicBezTo>
                  <a:pt x="29109" y="446730"/>
                  <a:pt x="2605" y="141665"/>
                  <a:pt x="0" y="0"/>
                </a:cubicBezTo>
                <a:close/>
              </a:path>
              <a:path w="7544743" h="646331" stroke="0" extrusionOk="0">
                <a:moveTo>
                  <a:pt x="0" y="0"/>
                </a:moveTo>
                <a:cubicBezTo>
                  <a:pt x="125053" y="8772"/>
                  <a:pt x="383165" y="-16448"/>
                  <a:pt x="610438" y="0"/>
                </a:cubicBezTo>
                <a:cubicBezTo>
                  <a:pt x="837711" y="16448"/>
                  <a:pt x="966338" y="-6090"/>
                  <a:pt x="1296324" y="0"/>
                </a:cubicBezTo>
                <a:cubicBezTo>
                  <a:pt x="1626310" y="6090"/>
                  <a:pt x="1743580" y="5816"/>
                  <a:pt x="1906762" y="0"/>
                </a:cubicBezTo>
                <a:cubicBezTo>
                  <a:pt x="2069944" y="-5816"/>
                  <a:pt x="2174931" y="16077"/>
                  <a:pt x="2366306" y="0"/>
                </a:cubicBezTo>
                <a:cubicBezTo>
                  <a:pt x="2557681" y="-16077"/>
                  <a:pt x="2871580" y="17134"/>
                  <a:pt x="3127639" y="0"/>
                </a:cubicBezTo>
                <a:cubicBezTo>
                  <a:pt x="3383698" y="-17134"/>
                  <a:pt x="3607731" y="-22159"/>
                  <a:pt x="3738077" y="0"/>
                </a:cubicBezTo>
                <a:cubicBezTo>
                  <a:pt x="3868423" y="22159"/>
                  <a:pt x="4342825" y="-35136"/>
                  <a:pt x="4574858" y="0"/>
                </a:cubicBezTo>
                <a:cubicBezTo>
                  <a:pt x="4806891" y="35136"/>
                  <a:pt x="4989485" y="23873"/>
                  <a:pt x="5109849" y="0"/>
                </a:cubicBezTo>
                <a:cubicBezTo>
                  <a:pt x="5230213" y="-23873"/>
                  <a:pt x="5436523" y="-21416"/>
                  <a:pt x="5644840" y="0"/>
                </a:cubicBezTo>
                <a:cubicBezTo>
                  <a:pt x="5853157" y="21416"/>
                  <a:pt x="6199004" y="-1791"/>
                  <a:pt x="6481620" y="0"/>
                </a:cubicBezTo>
                <a:cubicBezTo>
                  <a:pt x="6764236" y="1791"/>
                  <a:pt x="7039528" y="-31682"/>
                  <a:pt x="7544743" y="0"/>
                </a:cubicBezTo>
                <a:cubicBezTo>
                  <a:pt x="7532516" y="311281"/>
                  <a:pt x="7560219" y="424163"/>
                  <a:pt x="7544743" y="646331"/>
                </a:cubicBezTo>
                <a:cubicBezTo>
                  <a:pt x="7388700" y="637328"/>
                  <a:pt x="7288541" y="652828"/>
                  <a:pt x="7085200" y="646331"/>
                </a:cubicBezTo>
                <a:cubicBezTo>
                  <a:pt x="6881859" y="639834"/>
                  <a:pt x="6609600" y="615080"/>
                  <a:pt x="6323866" y="646331"/>
                </a:cubicBezTo>
                <a:cubicBezTo>
                  <a:pt x="6038132" y="677582"/>
                  <a:pt x="5890250" y="680698"/>
                  <a:pt x="5562533" y="646331"/>
                </a:cubicBezTo>
                <a:cubicBezTo>
                  <a:pt x="5234816" y="611964"/>
                  <a:pt x="5097149" y="622025"/>
                  <a:pt x="4876648" y="646331"/>
                </a:cubicBezTo>
                <a:cubicBezTo>
                  <a:pt x="4656147" y="670637"/>
                  <a:pt x="4470125" y="628994"/>
                  <a:pt x="4341657" y="646331"/>
                </a:cubicBezTo>
                <a:cubicBezTo>
                  <a:pt x="4213189" y="663668"/>
                  <a:pt x="4033499" y="648564"/>
                  <a:pt x="3882113" y="646331"/>
                </a:cubicBezTo>
                <a:cubicBezTo>
                  <a:pt x="3730727" y="644098"/>
                  <a:pt x="3642348" y="657950"/>
                  <a:pt x="3422570" y="646331"/>
                </a:cubicBezTo>
                <a:cubicBezTo>
                  <a:pt x="3202792" y="634712"/>
                  <a:pt x="2832607" y="666257"/>
                  <a:pt x="2661237" y="646331"/>
                </a:cubicBezTo>
                <a:cubicBezTo>
                  <a:pt x="2489867" y="626405"/>
                  <a:pt x="2050002" y="642298"/>
                  <a:pt x="1824456" y="646331"/>
                </a:cubicBezTo>
                <a:cubicBezTo>
                  <a:pt x="1598910" y="650364"/>
                  <a:pt x="1479106" y="667321"/>
                  <a:pt x="1289465" y="646331"/>
                </a:cubicBezTo>
                <a:cubicBezTo>
                  <a:pt x="1099824" y="625341"/>
                  <a:pt x="775177" y="661984"/>
                  <a:pt x="603579" y="646331"/>
                </a:cubicBezTo>
                <a:cubicBezTo>
                  <a:pt x="431981" y="630678"/>
                  <a:pt x="174504" y="666749"/>
                  <a:pt x="0" y="646331"/>
                </a:cubicBezTo>
                <a:cubicBezTo>
                  <a:pt x="-13309" y="380879"/>
                  <a:pt x="6008" y="129828"/>
                  <a:pt x="0" y="0"/>
                </a:cubicBezTo>
                <a:close/>
              </a:path>
            </a:pathLst>
          </a:custGeom>
          <a:solidFill>
            <a:schemeClr val="accent1">
              <a:lumMod val="40000"/>
              <a:lumOff val="60000"/>
            </a:schemeClr>
          </a:solidFill>
          <a:ln w="38100">
            <a:solidFill>
              <a:srgbClr val="00B0F0"/>
            </a:solidFill>
            <a:extLst>
              <a:ext uri="{C807C97D-BFC1-408E-A445-0C87EB9F89A2}">
                <ask:lineSketchStyleProps xmlns:ask="http://schemas.microsoft.com/office/drawing/2018/sketchyshapes" sd="3226494589">
                  <a:custGeom>
                    <a:avLst/>
                    <a:gdLst>
                      <a:gd name="connsiteX0" fmla="*/ 0 w 10691655"/>
                      <a:gd name="connsiteY0" fmla="*/ 0 h 646331"/>
                      <a:gd name="connsiteX1" fmla="*/ 1078884 w 10691655"/>
                      <a:gd name="connsiteY1" fmla="*/ 0 h 646331"/>
                      <a:gd name="connsiteX2" fmla="*/ 1837020 w 10691655"/>
                      <a:gd name="connsiteY2" fmla="*/ 0 h 646331"/>
                      <a:gd name="connsiteX3" fmla="*/ 2808989 w 10691655"/>
                      <a:gd name="connsiteY3" fmla="*/ 0 h 646331"/>
                      <a:gd name="connsiteX4" fmla="*/ 3285253 w 10691655"/>
                      <a:gd name="connsiteY4" fmla="*/ 0 h 646331"/>
                      <a:gd name="connsiteX5" fmla="*/ 3780957 w 10691655"/>
                      <a:gd name="connsiteY5" fmla="*/ 0 h 646331"/>
                      <a:gd name="connsiteX6" fmla="*/ 4539093 w 10691655"/>
                      <a:gd name="connsiteY6" fmla="*/ 0 h 646331"/>
                      <a:gd name="connsiteX7" fmla="*/ 5724895 w 10691655"/>
                      <a:gd name="connsiteY7" fmla="*/ 0 h 646331"/>
                      <a:gd name="connsiteX8" fmla="*/ 6376113 w 10691655"/>
                      <a:gd name="connsiteY8" fmla="*/ 0 h 646331"/>
                      <a:gd name="connsiteX9" fmla="*/ 7348082 w 10691655"/>
                      <a:gd name="connsiteY9" fmla="*/ 0 h 646331"/>
                      <a:gd name="connsiteX10" fmla="*/ 7999302 w 10691655"/>
                      <a:gd name="connsiteY10" fmla="*/ 0 h 646331"/>
                      <a:gd name="connsiteX11" fmla="*/ 8864354 w 10691655"/>
                      <a:gd name="connsiteY11" fmla="*/ 0 h 646331"/>
                      <a:gd name="connsiteX12" fmla="*/ 9622489 w 10691655"/>
                      <a:gd name="connsiteY12" fmla="*/ 0 h 646331"/>
                      <a:gd name="connsiteX13" fmla="*/ 10691655 w 10691655"/>
                      <a:gd name="connsiteY13" fmla="*/ 0 h 646331"/>
                      <a:gd name="connsiteX14" fmla="*/ 10691655 w 10691655"/>
                      <a:gd name="connsiteY14" fmla="*/ 646331 h 646331"/>
                      <a:gd name="connsiteX15" fmla="*/ 10040436 w 10691655"/>
                      <a:gd name="connsiteY15" fmla="*/ 646331 h 646331"/>
                      <a:gd name="connsiteX16" fmla="*/ 9389216 w 10691655"/>
                      <a:gd name="connsiteY16" fmla="*/ 646331 h 646331"/>
                      <a:gd name="connsiteX17" fmla="*/ 8631081 w 10691655"/>
                      <a:gd name="connsiteY17" fmla="*/ 646331 h 646331"/>
                      <a:gd name="connsiteX18" fmla="*/ 7766029 w 10691655"/>
                      <a:gd name="connsiteY18" fmla="*/ 646331 h 646331"/>
                      <a:gd name="connsiteX19" fmla="*/ 7007893 w 10691655"/>
                      <a:gd name="connsiteY19" fmla="*/ 646331 h 646331"/>
                      <a:gd name="connsiteX20" fmla="*/ 6142842 w 10691655"/>
                      <a:gd name="connsiteY20" fmla="*/ 646331 h 646331"/>
                      <a:gd name="connsiteX21" fmla="*/ 4957039 w 10691655"/>
                      <a:gd name="connsiteY21" fmla="*/ 646331 h 646331"/>
                      <a:gd name="connsiteX22" fmla="*/ 3878154 w 10691655"/>
                      <a:gd name="connsiteY22" fmla="*/ 646331 h 646331"/>
                      <a:gd name="connsiteX23" fmla="*/ 2799269 w 10691655"/>
                      <a:gd name="connsiteY23" fmla="*/ 646331 h 646331"/>
                      <a:gd name="connsiteX24" fmla="*/ 1613467 w 10691655"/>
                      <a:gd name="connsiteY24" fmla="*/ 646331 h 646331"/>
                      <a:gd name="connsiteX25" fmla="*/ 0 w 10691655"/>
                      <a:gd name="connsiteY25" fmla="*/ 646331 h 646331"/>
                      <a:gd name="connsiteX26" fmla="*/ 0 w 10691655"/>
                      <a:gd name="connsiteY26" fmla="*/ 0 h 646331"/>
                      <a:gd name="connsiteX0" fmla="*/ 0 w 10691655"/>
                      <a:gd name="connsiteY0" fmla="*/ 0 h 646331"/>
                      <a:gd name="connsiteX1" fmla="*/ 865051 w 10691655"/>
                      <a:gd name="connsiteY1" fmla="*/ 0 h 646331"/>
                      <a:gd name="connsiteX2" fmla="*/ 1837020 w 10691655"/>
                      <a:gd name="connsiteY2" fmla="*/ 0 h 646331"/>
                      <a:gd name="connsiteX3" fmla="*/ 2702072 w 10691655"/>
                      <a:gd name="connsiteY3" fmla="*/ 0 h 646331"/>
                      <a:gd name="connsiteX4" fmla="*/ 3353292 w 10691655"/>
                      <a:gd name="connsiteY4" fmla="*/ 0 h 646331"/>
                      <a:gd name="connsiteX5" fmla="*/ 4432177 w 10691655"/>
                      <a:gd name="connsiteY5" fmla="*/ 0 h 646331"/>
                      <a:gd name="connsiteX6" fmla="*/ 5297228 w 10691655"/>
                      <a:gd name="connsiteY6" fmla="*/ 0 h 646331"/>
                      <a:gd name="connsiteX7" fmla="*/ 6483031 w 10691655"/>
                      <a:gd name="connsiteY7" fmla="*/ 0 h 646331"/>
                      <a:gd name="connsiteX8" fmla="*/ 7241166 w 10691655"/>
                      <a:gd name="connsiteY8" fmla="*/ 0 h 646331"/>
                      <a:gd name="connsiteX9" fmla="*/ 7999302 w 10691655"/>
                      <a:gd name="connsiteY9" fmla="*/ 0 h 646331"/>
                      <a:gd name="connsiteX10" fmla="*/ 9185103 w 10691655"/>
                      <a:gd name="connsiteY10" fmla="*/ 0 h 646331"/>
                      <a:gd name="connsiteX11" fmla="*/ 10691655 w 10691655"/>
                      <a:gd name="connsiteY11" fmla="*/ 0 h 646331"/>
                      <a:gd name="connsiteX12" fmla="*/ 10691655 w 10691655"/>
                      <a:gd name="connsiteY12" fmla="*/ 646331 h 646331"/>
                      <a:gd name="connsiteX13" fmla="*/ 10040436 w 10691655"/>
                      <a:gd name="connsiteY13" fmla="*/ 646331 h 646331"/>
                      <a:gd name="connsiteX14" fmla="*/ 8961550 w 10691655"/>
                      <a:gd name="connsiteY14" fmla="*/ 646331 h 646331"/>
                      <a:gd name="connsiteX15" fmla="*/ 7882665 w 10691655"/>
                      <a:gd name="connsiteY15" fmla="*/ 646331 h 646331"/>
                      <a:gd name="connsiteX16" fmla="*/ 6910697 w 10691655"/>
                      <a:gd name="connsiteY16" fmla="*/ 646331 h 646331"/>
                      <a:gd name="connsiteX17" fmla="*/ 6152561 w 10691655"/>
                      <a:gd name="connsiteY17" fmla="*/ 646331 h 646331"/>
                      <a:gd name="connsiteX18" fmla="*/ 5501342 w 10691655"/>
                      <a:gd name="connsiteY18" fmla="*/ 646331 h 646331"/>
                      <a:gd name="connsiteX19" fmla="*/ 4850123 w 10691655"/>
                      <a:gd name="connsiteY19" fmla="*/ 646331 h 646331"/>
                      <a:gd name="connsiteX20" fmla="*/ 3771238 w 10691655"/>
                      <a:gd name="connsiteY20" fmla="*/ 646331 h 646331"/>
                      <a:gd name="connsiteX21" fmla="*/ 2585436 w 10691655"/>
                      <a:gd name="connsiteY21" fmla="*/ 646331 h 646331"/>
                      <a:gd name="connsiteX22" fmla="*/ 1827300 w 10691655"/>
                      <a:gd name="connsiteY22" fmla="*/ 646331 h 646331"/>
                      <a:gd name="connsiteX23" fmla="*/ 855331 w 10691655"/>
                      <a:gd name="connsiteY23" fmla="*/ 646331 h 646331"/>
                      <a:gd name="connsiteX24" fmla="*/ 0 w 10691655"/>
                      <a:gd name="connsiteY24" fmla="*/ 646331 h 646331"/>
                      <a:gd name="connsiteX25" fmla="*/ 0 w 10691655"/>
                      <a:gd name="connsiteY25" fmla="*/ 0 h 646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0691655" h="646331" fill="none" extrusionOk="0">
                        <a:moveTo>
                          <a:pt x="0" y="0"/>
                        </a:moveTo>
                        <a:cubicBezTo>
                          <a:pt x="535936" y="3907"/>
                          <a:pt x="741601" y="23436"/>
                          <a:pt x="1078884" y="0"/>
                        </a:cubicBezTo>
                        <a:cubicBezTo>
                          <a:pt x="1370864" y="39902"/>
                          <a:pt x="1480445" y="34799"/>
                          <a:pt x="1837020" y="0"/>
                        </a:cubicBezTo>
                        <a:cubicBezTo>
                          <a:pt x="2225432" y="3846"/>
                          <a:pt x="2594349" y="-1698"/>
                          <a:pt x="2808989" y="0"/>
                        </a:cubicBezTo>
                        <a:cubicBezTo>
                          <a:pt x="3004628" y="-5099"/>
                          <a:pt x="3140912" y="429"/>
                          <a:pt x="3285253" y="0"/>
                        </a:cubicBezTo>
                        <a:cubicBezTo>
                          <a:pt x="3429594" y="-429"/>
                          <a:pt x="3646268" y="-7884"/>
                          <a:pt x="3780957" y="0"/>
                        </a:cubicBezTo>
                        <a:cubicBezTo>
                          <a:pt x="4085431" y="-8593"/>
                          <a:pt x="4360337" y="-5097"/>
                          <a:pt x="4539093" y="0"/>
                        </a:cubicBezTo>
                        <a:cubicBezTo>
                          <a:pt x="4662634" y="43464"/>
                          <a:pt x="5373156" y="-94542"/>
                          <a:pt x="5724895" y="0"/>
                        </a:cubicBezTo>
                        <a:cubicBezTo>
                          <a:pt x="6043651" y="34512"/>
                          <a:pt x="6075965" y="19938"/>
                          <a:pt x="6376113" y="0"/>
                        </a:cubicBezTo>
                        <a:cubicBezTo>
                          <a:pt x="6625522" y="-1565"/>
                          <a:pt x="7014499" y="18917"/>
                          <a:pt x="7348082" y="0"/>
                        </a:cubicBezTo>
                        <a:cubicBezTo>
                          <a:pt x="7642649" y="-8899"/>
                          <a:pt x="7734116" y="9366"/>
                          <a:pt x="7999302" y="0"/>
                        </a:cubicBezTo>
                        <a:cubicBezTo>
                          <a:pt x="8272294" y="-40092"/>
                          <a:pt x="8677119" y="-16267"/>
                          <a:pt x="8864354" y="0"/>
                        </a:cubicBezTo>
                        <a:cubicBezTo>
                          <a:pt x="9072491" y="-4226"/>
                          <a:pt x="9255389" y="-3227"/>
                          <a:pt x="9622489" y="0"/>
                        </a:cubicBezTo>
                        <a:cubicBezTo>
                          <a:pt x="9932587" y="3985"/>
                          <a:pt x="10395572" y="-2504"/>
                          <a:pt x="10691655" y="0"/>
                        </a:cubicBezTo>
                        <a:cubicBezTo>
                          <a:pt x="10711913" y="180088"/>
                          <a:pt x="10686836" y="504683"/>
                          <a:pt x="10691655" y="646331"/>
                        </a:cubicBezTo>
                        <a:cubicBezTo>
                          <a:pt x="10376430" y="632717"/>
                          <a:pt x="10341953" y="625276"/>
                          <a:pt x="10040436" y="646331"/>
                        </a:cubicBezTo>
                        <a:cubicBezTo>
                          <a:pt x="9749685" y="685051"/>
                          <a:pt x="9559349" y="661125"/>
                          <a:pt x="9389216" y="646331"/>
                        </a:cubicBezTo>
                        <a:cubicBezTo>
                          <a:pt x="9202227" y="638118"/>
                          <a:pt x="8847082" y="619613"/>
                          <a:pt x="8631081" y="646331"/>
                        </a:cubicBezTo>
                        <a:cubicBezTo>
                          <a:pt x="8380689" y="675345"/>
                          <a:pt x="8044906" y="670703"/>
                          <a:pt x="7766029" y="646331"/>
                        </a:cubicBezTo>
                        <a:cubicBezTo>
                          <a:pt x="7433514" y="644148"/>
                          <a:pt x="7253406" y="675133"/>
                          <a:pt x="7007893" y="646331"/>
                        </a:cubicBezTo>
                        <a:cubicBezTo>
                          <a:pt x="6767657" y="686250"/>
                          <a:pt x="6362242" y="619709"/>
                          <a:pt x="6142842" y="646331"/>
                        </a:cubicBezTo>
                        <a:cubicBezTo>
                          <a:pt x="5883878" y="601533"/>
                          <a:pt x="5382504" y="614173"/>
                          <a:pt x="4957039" y="646331"/>
                        </a:cubicBezTo>
                        <a:cubicBezTo>
                          <a:pt x="4531236" y="667017"/>
                          <a:pt x="4387064" y="631440"/>
                          <a:pt x="3878154" y="646331"/>
                        </a:cubicBezTo>
                        <a:cubicBezTo>
                          <a:pt x="3368285" y="620445"/>
                          <a:pt x="3189399" y="689179"/>
                          <a:pt x="2799269" y="646331"/>
                        </a:cubicBezTo>
                        <a:cubicBezTo>
                          <a:pt x="2383810" y="694914"/>
                          <a:pt x="2032892" y="695969"/>
                          <a:pt x="1613467" y="646331"/>
                        </a:cubicBezTo>
                        <a:cubicBezTo>
                          <a:pt x="1101551" y="602220"/>
                          <a:pt x="736178" y="610779"/>
                          <a:pt x="0" y="646331"/>
                        </a:cubicBezTo>
                        <a:cubicBezTo>
                          <a:pt x="23463" y="444795"/>
                          <a:pt x="-17975" y="141237"/>
                          <a:pt x="0" y="0"/>
                        </a:cubicBezTo>
                        <a:close/>
                      </a:path>
                      <a:path w="10691655" h="646331" stroke="0" extrusionOk="0">
                        <a:moveTo>
                          <a:pt x="0" y="0"/>
                        </a:moveTo>
                        <a:cubicBezTo>
                          <a:pt x="212088" y="7843"/>
                          <a:pt x="576239" y="-51108"/>
                          <a:pt x="865051" y="0"/>
                        </a:cubicBezTo>
                        <a:cubicBezTo>
                          <a:pt x="1196389" y="54757"/>
                          <a:pt x="1350301" y="-37956"/>
                          <a:pt x="1837020" y="0"/>
                        </a:cubicBezTo>
                        <a:cubicBezTo>
                          <a:pt x="2294491" y="12619"/>
                          <a:pt x="2448057" y="-6562"/>
                          <a:pt x="2702072" y="0"/>
                        </a:cubicBezTo>
                        <a:cubicBezTo>
                          <a:pt x="2919088" y="-6712"/>
                          <a:pt x="3086142" y="-8087"/>
                          <a:pt x="3353292" y="0"/>
                        </a:cubicBezTo>
                        <a:cubicBezTo>
                          <a:pt x="3708364" y="-40281"/>
                          <a:pt x="3988128" y="-19379"/>
                          <a:pt x="4432177" y="0"/>
                        </a:cubicBezTo>
                        <a:cubicBezTo>
                          <a:pt x="4752281" y="-29733"/>
                          <a:pt x="5083948" y="-29608"/>
                          <a:pt x="5297228" y="0"/>
                        </a:cubicBezTo>
                        <a:cubicBezTo>
                          <a:pt x="5458350" y="73416"/>
                          <a:pt x="6134657" y="-60107"/>
                          <a:pt x="6483031" y="0"/>
                        </a:cubicBezTo>
                        <a:cubicBezTo>
                          <a:pt x="6805165" y="42609"/>
                          <a:pt x="7087373" y="22141"/>
                          <a:pt x="7241166" y="0"/>
                        </a:cubicBezTo>
                        <a:cubicBezTo>
                          <a:pt x="7341293" y="-39404"/>
                          <a:pt x="7675239" y="-13538"/>
                          <a:pt x="7999302" y="0"/>
                        </a:cubicBezTo>
                        <a:cubicBezTo>
                          <a:pt x="8371478" y="14827"/>
                          <a:pt x="8692496" y="-2466"/>
                          <a:pt x="9185103" y="0"/>
                        </a:cubicBezTo>
                        <a:cubicBezTo>
                          <a:pt x="9649947" y="43746"/>
                          <a:pt x="9904366" y="34491"/>
                          <a:pt x="10691655" y="0"/>
                        </a:cubicBezTo>
                        <a:cubicBezTo>
                          <a:pt x="10671275" y="330609"/>
                          <a:pt x="10703270" y="429168"/>
                          <a:pt x="10691655" y="646331"/>
                        </a:cubicBezTo>
                        <a:cubicBezTo>
                          <a:pt x="10460997" y="639181"/>
                          <a:pt x="10322864" y="653216"/>
                          <a:pt x="10040436" y="646331"/>
                        </a:cubicBezTo>
                        <a:cubicBezTo>
                          <a:pt x="9699546" y="661504"/>
                          <a:pt x="9349843" y="561642"/>
                          <a:pt x="8961550" y="646331"/>
                        </a:cubicBezTo>
                        <a:cubicBezTo>
                          <a:pt x="8521307" y="676838"/>
                          <a:pt x="8310791" y="647355"/>
                          <a:pt x="7882665" y="646331"/>
                        </a:cubicBezTo>
                        <a:cubicBezTo>
                          <a:pt x="7386307" y="601647"/>
                          <a:pt x="7232607" y="643859"/>
                          <a:pt x="6910697" y="646331"/>
                        </a:cubicBezTo>
                        <a:cubicBezTo>
                          <a:pt x="6597026" y="663606"/>
                          <a:pt x="6292002" y="634856"/>
                          <a:pt x="6152561" y="646331"/>
                        </a:cubicBezTo>
                        <a:cubicBezTo>
                          <a:pt x="5950660" y="666814"/>
                          <a:pt x="5703725" y="685510"/>
                          <a:pt x="5501342" y="646331"/>
                        </a:cubicBezTo>
                        <a:cubicBezTo>
                          <a:pt x="5297549" y="643287"/>
                          <a:pt x="5160377" y="661568"/>
                          <a:pt x="4850123" y="646331"/>
                        </a:cubicBezTo>
                        <a:cubicBezTo>
                          <a:pt x="4533876" y="645442"/>
                          <a:pt x="4048838" y="631050"/>
                          <a:pt x="3771238" y="646331"/>
                        </a:cubicBezTo>
                        <a:cubicBezTo>
                          <a:pt x="3468730" y="672330"/>
                          <a:pt x="2924467" y="662540"/>
                          <a:pt x="2585436" y="646331"/>
                        </a:cubicBezTo>
                        <a:cubicBezTo>
                          <a:pt x="2228295" y="639022"/>
                          <a:pt x="2069740" y="645423"/>
                          <a:pt x="1827300" y="646331"/>
                        </a:cubicBezTo>
                        <a:cubicBezTo>
                          <a:pt x="1563600" y="583320"/>
                          <a:pt x="1099181" y="716957"/>
                          <a:pt x="855331" y="646331"/>
                        </a:cubicBezTo>
                        <a:cubicBezTo>
                          <a:pt x="614128" y="677217"/>
                          <a:pt x="279318" y="641715"/>
                          <a:pt x="0" y="646331"/>
                        </a:cubicBezTo>
                        <a:cubicBezTo>
                          <a:pt x="-26121" y="380737"/>
                          <a:pt x="18356" y="106717"/>
                          <a:pt x="0" y="0"/>
                        </a:cubicBezTo>
                        <a:close/>
                      </a:path>
                      <a:path w="10691655" h="646331" fill="none" stroke="0" extrusionOk="0">
                        <a:moveTo>
                          <a:pt x="0" y="0"/>
                        </a:moveTo>
                        <a:cubicBezTo>
                          <a:pt x="422438" y="-6218"/>
                          <a:pt x="831686" y="-8829"/>
                          <a:pt x="1078884" y="0"/>
                        </a:cubicBezTo>
                        <a:cubicBezTo>
                          <a:pt x="1369063" y="18762"/>
                          <a:pt x="1491846" y="15524"/>
                          <a:pt x="1837020" y="0"/>
                        </a:cubicBezTo>
                        <a:cubicBezTo>
                          <a:pt x="2161946" y="-32914"/>
                          <a:pt x="2588137" y="-7843"/>
                          <a:pt x="2808989" y="0"/>
                        </a:cubicBezTo>
                        <a:cubicBezTo>
                          <a:pt x="2988075" y="-14695"/>
                          <a:pt x="3142001" y="-17964"/>
                          <a:pt x="3265814" y="0"/>
                        </a:cubicBezTo>
                        <a:cubicBezTo>
                          <a:pt x="3389627" y="17964"/>
                          <a:pt x="3600021" y="21511"/>
                          <a:pt x="3780957" y="0"/>
                        </a:cubicBezTo>
                        <a:cubicBezTo>
                          <a:pt x="4060068" y="-29837"/>
                          <a:pt x="4336882" y="-16988"/>
                          <a:pt x="4539093" y="0"/>
                        </a:cubicBezTo>
                        <a:cubicBezTo>
                          <a:pt x="4750890" y="17418"/>
                          <a:pt x="5390941" y="32361"/>
                          <a:pt x="5724895" y="0"/>
                        </a:cubicBezTo>
                        <a:cubicBezTo>
                          <a:pt x="6048687" y="31621"/>
                          <a:pt x="6077126" y="21457"/>
                          <a:pt x="6376113" y="0"/>
                        </a:cubicBezTo>
                        <a:cubicBezTo>
                          <a:pt x="6691961" y="-23116"/>
                          <a:pt x="7067497" y="-14130"/>
                          <a:pt x="7348082" y="0"/>
                        </a:cubicBezTo>
                        <a:cubicBezTo>
                          <a:pt x="7636957" y="-7424"/>
                          <a:pt x="7742701" y="18014"/>
                          <a:pt x="7999302" y="0"/>
                        </a:cubicBezTo>
                        <a:cubicBezTo>
                          <a:pt x="8246177" y="-14948"/>
                          <a:pt x="8687416" y="-40778"/>
                          <a:pt x="8864354" y="0"/>
                        </a:cubicBezTo>
                        <a:cubicBezTo>
                          <a:pt x="9063338" y="-1320"/>
                          <a:pt x="9268326" y="12431"/>
                          <a:pt x="9622489" y="0"/>
                        </a:cubicBezTo>
                        <a:cubicBezTo>
                          <a:pt x="9967039" y="-6878"/>
                          <a:pt x="10364412" y="-71392"/>
                          <a:pt x="10691655" y="0"/>
                        </a:cubicBezTo>
                        <a:cubicBezTo>
                          <a:pt x="10714327" y="213939"/>
                          <a:pt x="10721329" y="474807"/>
                          <a:pt x="10691655" y="646331"/>
                        </a:cubicBezTo>
                        <a:cubicBezTo>
                          <a:pt x="10374320" y="635137"/>
                          <a:pt x="10346507" y="627999"/>
                          <a:pt x="10040436" y="646331"/>
                        </a:cubicBezTo>
                        <a:cubicBezTo>
                          <a:pt x="9734183" y="685722"/>
                          <a:pt x="9537145" y="636631"/>
                          <a:pt x="9389216" y="646331"/>
                        </a:cubicBezTo>
                        <a:cubicBezTo>
                          <a:pt x="9203828" y="606494"/>
                          <a:pt x="8857965" y="702893"/>
                          <a:pt x="8631081" y="646331"/>
                        </a:cubicBezTo>
                        <a:cubicBezTo>
                          <a:pt x="8392535" y="651851"/>
                          <a:pt x="8092820" y="645571"/>
                          <a:pt x="7766029" y="646331"/>
                        </a:cubicBezTo>
                        <a:cubicBezTo>
                          <a:pt x="7476222" y="662646"/>
                          <a:pt x="7226759" y="636150"/>
                          <a:pt x="7007893" y="646331"/>
                        </a:cubicBezTo>
                        <a:cubicBezTo>
                          <a:pt x="6765174" y="646052"/>
                          <a:pt x="6378455" y="642322"/>
                          <a:pt x="6142842" y="646331"/>
                        </a:cubicBezTo>
                        <a:cubicBezTo>
                          <a:pt x="5968547" y="585452"/>
                          <a:pt x="5436371" y="579447"/>
                          <a:pt x="4957039" y="646331"/>
                        </a:cubicBezTo>
                        <a:cubicBezTo>
                          <a:pt x="4522777" y="644403"/>
                          <a:pt x="4400787" y="634177"/>
                          <a:pt x="3878154" y="646331"/>
                        </a:cubicBezTo>
                        <a:cubicBezTo>
                          <a:pt x="3355416" y="654935"/>
                          <a:pt x="3157056" y="653614"/>
                          <a:pt x="2799269" y="646331"/>
                        </a:cubicBezTo>
                        <a:cubicBezTo>
                          <a:pt x="2462119" y="553419"/>
                          <a:pt x="2099065" y="650741"/>
                          <a:pt x="1613467" y="646331"/>
                        </a:cubicBezTo>
                        <a:cubicBezTo>
                          <a:pt x="1176201" y="688480"/>
                          <a:pt x="773669" y="572192"/>
                          <a:pt x="0" y="646331"/>
                        </a:cubicBezTo>
                        <a:cubicBezTo>
                          <a:pt x="11274" y="455745"/>
                          <a:pt x="9133" y="119704"/>
                          <a:pt x="0" y="0"/>
                        </a:cubicBezTo>
                        <a:close/>
                      </a:path>
                    </a:pathLst>
                  </a:custGeom>
                  <ask:type>
                    <ask:lineSketchFreehand/>
                  </ask:type>
                </ask:lineSketchStyleProps>
              </a:ext>
            </a:extLst>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00050" indent="-400050" algn="just">
              <a:buFont typeface="Wingdings" panose="05000000000000000000" pitchFamily="2" charset="2"/>
              <a:buChar char="ü"/>
            </a:pPr>
            <a:r>
              <a:rPr lang="en-US" b="1" dirty="0"/>
              <a:t>Bug Tracking and Issue Reporting: </a:t>
            </a:r>
            <a:r>
              <a:rPr lang="en-US" dirty="0"/>
              <a:t>A robust system, including tools like JIRA, tracks and manages issues efficiently.</a:t>
            </a:r>
          </a:p>
        </p:txBody>
      </p:sp>
      <p:sp>
        <p:nvSpPr>
          <p:cNvPr id="6" name="TextBox 11">
            <a:extLst>
              <a:ext uri="{FF2B5EF4-FFF2-40B4-BE49-F238E27FC236}">
                <a16:creationId xmlns:a16="http://schemas.microsoft.com/office/drawing/2014/main" id="{E33B0FD3-0870-2E54-9B97-EBD2909652EB}"/>
              </a:ext>
            </a:extLst>
          </p:cNvPr>
          <p:cNvSpPr txBox="1"/>
          <p:nvPr/>
        </p:nvSpPr>
        <p:spPr>
          <a:xfrm>
            <a:off x="750172" y="2429384"/>
            <a:ext cx="10691655" cy="646331"/>
          </a:xfrm>
          <a:custGeom>
            <a:avLst/>
            <a:gdLst>
              <a:gd name="connsiteX0" fmla="*/ 0 w 10691655"/>
              <a:gd name="connsiteY0" fmla="*/ 0 h 369332"/>
              <a:gd name="connsiteX1" fmla="*/ 668228 w 10691655"/>
              <a:gd name="connsiteY1" fmla="*/ 0 h 369332"/>
              <a:gd name="connsiteX2" fmla="*/ 1550290 w 10691655"/>
              <a:gd name="connsiteY2" fmla="*/ 0 h 369332"/>
              <a:gd name="connsiteX3" fmla="*/ 2432352 w 10691655"/>
              <a:gd name="connsiteY3" fmla="*/ 0 h 369332"/>
              <a:gd name="connsiteX4" fmla="*/ 3207497 w 10691655"/>
              <a:gd name="connsiteY4" fmla="*/ 0 h 369332"/>
              <a:gd name="connsiteX5" fmla="*/ 3768808 w 10691655"/>
              <a:gd name="connsiteY5" fmla="*/ 0 h 369332"/>
              <a:gd name="connsiteX6" fmla="*/ 4437037 w 10691655"/>
              <a:gd name="connsiteY6" fmla="*/ 0 h 369332"/>
              <a:gd name="connsiteX7" fmla="*/ 4891432 w 10691655"/>
              <a:gd name="connsiteY7" fmla="*/ 0 h 369332"/>
              <a:gd name="connsiteX8" fmla="*/ 5345828 w 10691655"/>
              <a:gd name="connsiteY8" fmla="*/ 0 h 369332"/>
              <a:gd name="connsiteX9" fmla="*/ 5907139 w 10691655"/>
              <a:gd name="connsiteY9" fmla="*/ 0 h 369332"/>
              <a:gd name="connsiteX10" fmla="*/ 6468451 w 10691655"/>
              <a:gd name="connsiteY10" fmla="*/ 0 h 369332"/>
              <a:gd name="connsiteX11" fmla="*/ 7029763 w 10691655"/>
              <a:gd name="connsiteY11" fmla="*/ 0 h 369332"/>
              <a:gd name="connsiteX12" fmla="*/ 7377242 w 10691655"/>
              <a:gd name="connsiteY12" fmla="*/ 0 h 369332"/>
              <a:gd name="connsiteX13" fmla="*/ 7938554 w 10691655"/>
              <a:gd name="connsiteY13" fmla="*/ 0 h 369332"/>
              <a:gd name="connsiteX14" fmla="*/ 8820615 w 10691655"/>
              <a:gd name="connsiteY14" fmla="*/ 0 h 369332"/>
              <a:gd name="connsiteX15" fmla="*/ 9702677 w 10691655"/>
              <a:gd name="connsiteY15" fmla="*/ 0 h 369332"/>
              <a:gd name="connsiteX16" fmla="*/ 10691655 w 10691655"/>
              <a:gd name="connsiteY16" fmla="*/ 0 h 369332"/>
              <a:gd name="connsiteX17" fmla="*/ 10691655 w 10691655"/>
              <a:gd name="connsiteY17" fmla="*/ 369332 h 369332"/>
              <a:gd name="connsiteX18" fmla="*/ 10130343 w 10691655"/>
              <a:gd name="connsiteY18" fmla="*/ 369332 h 369332"/>
              <a:gd name="connsiteX19" fmla="*/ 9248282 w 10691655"/>
              <a:gd name="connsiteY19" fmla="*/ 369332 h 369332"/>
              <a:gd name="connsiteX20" fmla="*/ 8900803 w 10691655"/>
              <a:gd name="connsiteY20" fmla="*/ 369332 h 369332"/>
              <a:gd name="connsiteX21" fmla="*/ 8446407 w 10691655"/>
              <a:gd name="connsiteY21" fmla="*/ 369332 h 369332"/>
              <a:gd name="connsiteX22" fmla="*/ 7778179 w 10691655"/>
              <a:gd name="connsiteY22" fmla="*/ 369332 h 369332"/>
              <a:gd name="connsiteX23" fmla="*/ 6896117 w 10691655"/>
              <a:gd name="connsiteY23" fmla="*/ 369332 h 369332"/>
              <a:gd name="connsiteX24" fmla="*/ 6120972 w 10691655"/>
              <a:gd name="connsiteY24" fmla="*/ 369332 h 369332"/>
              <a:gd name="connsiteX25" fmla="*/ 5238911 w 10691655"/>
              <a:gd name="connsiteY25" fmla="*/ 369332 h 369332"/>
              <a:gd name="connsiteX26" fmla="*/ 4891432 w 10691655"/>
              <a:gd name="connsiteY26" fmla="*/ 369332 h 369332"/>
              <a:gd name="connsiteX27" fmla="*/ 4009371 w 10691655"/>
              <a:gd name="connsiteY27" fmla="*/ 369332 h 369332"/>
              <a:gd name="connsiteX28" fmla="*/ 3554975 w 10691655"/>
              <a:gd name="connsiteY28" fmla="*/ 369332 h 369332"/>
              <a:gd name="connsiteX29" fmla="*/ 3207497 w 10691655"/>
              <a:gd name="connsiteY29" fmla="*/ 369332 h 369332"/>
              <a:gd name="connsiteX30" fmla="*/ 2860018 w 10691655"/>
              <a:gd name="connsiteY30" fmla="*/ 369332 h 369332"/>
              <a:gd name="connsiteX31" fmla="*/ 2084873 w 10691655"/>
              <a:gd name="connsiteY31" fmla="*/ 369332 h 369332"/>
              <a:gd name="connsiteX32" fmla="*/ 1523561 w 10691655"/>
              <a:gd name="connsiteY32" fmla="*/ 369332 h 369332"/>
              <a:gd name="connsiteX33" fmla="*/ 748416 w 10691655"/>
              <a:gd name="connsiteY33" fmla="*/ 369332 h 369332"/>
              <a:gd name="connsiteX34" fmla="*/ 0 w 10691655"/>
              <a:gd name="connsiteY34" fmla="*/ 369332 h 369332"/>
              <a:gd name="connsiteX35" fmla="*/ 0 w 10691655"/>
              <a:gd name="connsiteY35"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691655" h="369332" fill="none" extrusionOk="0">
                <a:moveTo>
                  <a:pt x="0" y="0"/>
                </a:moveTo>
                <a:cubicBezTo>
                  <a:pt x="324712" y="20349"/>
                  <a:pt x="532209" y="-31329"/>
                  <a:pt x="668228" y="0"/>
                </a:cubicBezTo>
                <a:cubicBezTo>
                  <a:pt x="804247" y="31329"/>
                  <a:pt x="1196096" y="25506"/>
                  <a:pt x="1550290" y="0"/>
                </a:cubicBezTo>
                <a:cubicBezTo>
                  <a:pt x="1904484" y="-25506"/>
                  <a:pt x="2140359" y="-28917"/>
                  <a:pt x="2432352" y="0"/>
                </a:cubicBezTo>
                <a:cubicBezTo>
                  <a:pt x="2724345" y="28917"/>
                  <a:pt x="2995432" y="29823"/>
                  <a:pt x="3207497" y="0"/>
                </a:cubicBezTo>
                <a:cubicBezTo>
                  <a:pt x="3419562" y="-29823"/>
                  <a:pt x="3497147" y="20185"/>
                  <a:pt x="3768808" y="0"/>
                </a:cubicBezTo>
                <a:cubicBezTo>
                  <a:pt x="4040469" y="-20185"/>
                  <a:pt x="4261909" y="-13537"/>
                  <a:pt x="4437037" y="0"/>
                </a:cubicBezTo>
                <a:cubicBezTo>
                  <a:pt x="4612165" y="13537"/>
                  <a:pt x="4696243" y="12772"/>
                  <a:pt x="4891432" y="0"/>
                </a:cubicBezTo>
                <a:cubicBezTo>
                  <a:pt x="5086622" y="-12772"/>
                  <a:pt x="5186025" y="6385"/>
                  <a:pt x="5345828" y="0"/>
                </a:cubicBezTo>
                <a:cubicBezTo>
                  <a:pt x="5505631" y="-6385"/>
                  <a:pt x="5718925" y="-7696"/>
                  <a:pt x="5907139" y="0"/>
                </a:cubicBezTo>
                <a:cubicBezTo>
                  <a:pt x="6095353" y="7696"/>
                  <a:pt x="6202322" y="-27424"/>
                  <a:pt x="6468451" y="0"/>
                </a:cubicBezTo>
                <a:cubicBezTo>
                  <a:pt x="6734580" y="27424"/>
                  <a:pt x="6830914" y="17204"/>
                  <a:pt x="7029763" y="0"/>
                </a:cubicBezTo>
                <a:cubicBezTo>
                  <a:pt x="7228612" y="-17204"/>
                  <a:pt x="7212242" y="5460"/>
                  <a:pt x="7377242" y="0"/>
                </a:cubicBezTo>
                <a:cubicBezTo>
                  <a:pt x="7542242" y="-5460"/>
                  <a:pt x="7659946" y="2191"/>
                  <a:pt x="7938554" y="0"/>
                </a:cubicBezTo>
                <a:cubicBezTo>
                  <a:pt x="8217162" y="-2191"/>
                  <a:pt x="8604628" y="-22853"/>
                  <a:pt x="8820615" y="0"/>
                </a:cubicBezTo>
                <a:cubicBezTo>
                  <a:pt x="9036602" y="22853"/>
                  <a:pt x="9459693" y="12138"/>
                  <a:pt x="9702677" y="0"/>
                </a:cubicBezTo>
                <a:cubicBezTo>
                  <a:pt x="9945661" y="-12138"/>
                  <a:pt x="10381102" y="25302"/>
                  <a:pt x="10691655" y="0"/>
                </a:cubicBezTo>
                <a:cubicBezTo>
                  <a:pt x="10684433" y="143381"/>
                  <a:pt x="10687714" y="252440"/>
                  <a:pt x="10691655" y="369332"/>
                </a:cubicBezTo>
                <a:cubicBezTo>
                  <a:pt x="10554325" y="376053"/>
                  <a:pt x="10338834" y="373094"/>
                  <a:pt x="10130343" y="369332"/>
                </a:cubicBezTo>
                <a:cubicBezTo>
                  <a:pt x="9921852" y="365570"/>
                  <a:pt x="9508689" y="399468"/>
                  <a:pt x="9248282" y="369332"/>
                </a:cubicBezTo>
                <a:cubicBezTo>
                  <a:pt x="8987875" y="339196"/>
                  <a:pt x="9000904" y="360673"/>
                  <a:pt x="8900803" y="369332"/>
                </a:cubicBezTo>
                <a:cubicBezTo>
                  <a:pt x="8800702" y="377991"/>
                  <a:pt x="8630370" y="372714"/>
                  <a:pt x="8446407" y="369332"/>
                </a:cubicBezTo>
                <a:cubicBezTo>
                  <a:pt x="8262444" y="365950"/>
                  <a:pt x="7986691" y="399589"/>
                  <a:pt x="7778179" y="369332"/>
                </a:cubicBezTo>
                <a:cubicBezTo>
                  <a:pt x="7569667" y="339075"/>
                  <a:pt x="7244898" y="379104"/>
                  <a:pt x="6896117" y="369332"/>
                </a:cubicBezTo>
                <a:cubicBezTo>
                  <a:pt x="6547336" y="359560"/>
                  <a:pt x="6398384" y="404730"/>
                  <a:pt x="6120972" y="369332"/>
                </a:cubicBezTo>
                <a:cubicBezTo>
                  <a:pt x="5843560" y="333934"/>
                  <a:pt x="5555579" y="391585"/>
                  <a:pt x="5238911" y="369332"/>
                </a:cubicBezTo>
                <a:cubicBezTo>
                  <a:pt x="4922243" y="347079"/>
                  <a:pt x="4991158" y="370100"/>
                  <a:pt x="4891432" y="369332"/>
                </a:cubicBezTo>
                <a:cubicBezTo>
                  <a:pt x="4791706" y="368564"/>
                  <a:pt x="4412680" y="393430"/>
                  <a:pt x="4009371" y="369332"/>
                </a:cubicBezTo>
                <a:cubicBezTo>
                  <a:pt x="3606062" y="345234"/>
                  <a:pt x="3652046" y="373696"/>
                  <a:pt x="3554975" y="369332"/>
                </a:cubicBezTo>
                <a:cubicBezTo>
                  <a:pt x="3457904" y="364968"/>
                  <a:pt x="3365662" y="384901"/>
                  <a:pt x="3207497" y="369332"/>
                </a:cubicBezTo>
                <a:cubicBezTo>
                  <a:pt x="3049332" y="353763"/>
                  <a:pt x="3033332" y="382252"/>
                  <a:pt x="2860018" y="369332"/>
                </a:cubicBezTo>
                <a:cubicBezTo>
                  <a:pt x="2686704" y="356412"/>
                  <a:pt x="2318935" y="381710"/>
                  <a:pt x="2084873" y="369332"/>
                </a:cubicBezTo>
                <a:cubicBezTo>
                  <a:pt x="1850812" y="356954"/>
                  <a:pt x="1679026" y="370632"/>
                  <a:pt x="1523561" y="369332"/>
                </a:cubicBezTo>
                <a:cubicBezTo>
                  <a:pt x="1368096" y="368032"/>
                  <a:pt x="1055824" y="353861"/>
                  <a:pt x="748416" y="369332"/>
                </a:cubicBezTo>
                <a:cubicBezTo>
                  <a:pt x="441008" y="384803"/>
                  <a:pt x="256824" y="350792"/>
                  <a:pt x="0" y="369332"/>
                </a:cubicBezTo>
                <a:cubicBezTo>
                  <a:pt x="8682" y="264547"/>
                  <a:pt x="-8374" y="87538"/>
                  <a:pt x="0" y="0"/>
                </a:cubicBezTo>
                <a:close/>
              </a:path>
              <a:path w="10691655" h="369332" stroke="0" extrusionOk="0">
                <a:moveTo>
                  <a:pt x="0" y="0"/>
                </a:moveTo>
                <a:cubicBezTo>
                  <a:pt x="239422" y="17771"/>
                  <a:pt x="370559" y="17667"/>
                  <a:pt x="561312" y="0"/>
                </a:cubicBezTo>
                <a:cubicBezTo>
                  <a:pt x="752065" y="-17667"/>
                  <a:pt x="1092210" y="-13872"/>
                  <a:pt x="1229540" y="0"/>
                </a:cubicBezTo>
                <a:cubicBezTo>
                  <a:pt x="1366870" y="13872"/>
                  <a:pt x="1631053" y="-8320"/>
                  <a:pt x="1790852" y="0"/>
                </a:cubicBezTo>
                <a:cubicBezTo>
                  <a:pt x="1950651" y="8320"/>
                  <a:pt x="2003831" y="-15932"/>
                  <a:pt x="2138331" y="0"/>
                </a:cubicBezTo>
                <a:cubicBezTo>
                  <a:pt x="2272831" y="15932"/>
                  <a:pt x="2746664" y="38087"/>
                  <a:pt x="2913476" y="0"/>
                </a:cubicBezTo>
                <a:cubicBezTo>
                  <a:pt x="3080288" y="-38087"/>
                  <a:pt x="3226357" y="19552"/>
                  <a:pt x="3474788" y="0"/>
                </a:cubicBezTo>
                <a:cubicBezTo>
                  <a:pt x="3723219" y="-19552"/>
                  <a:pt x="4113770" y="-6348"/>
                  <a:pt x="4356849" y="0"/>
                </a:cubicBezTo>
                <a:cubicBezTo>
                  <a:pt x="4599928" y="6348"/>
                  <a:pt x="4619516" y="-1806"/>
                  <a:pt x="4811245" y="0"/>
                </a:cubicBezTo>
                <a:cubicBezTo>
                  <a:pt x="5002974" y="1806"/>
                  <a:pt x="5101045" y="-7318"/>
                  <a:pt x="5265640" y="0"/>
                </a:cubicBezTo>
                <a:cubicBezTo>
                  <a:pt x="5430236" y="7318"/>
                  <a:pt x="5863941" y="-35529"/>
                  <a:pt x="6147702" y="0"/>
                </a:cubicBezTo>
                <a:cubicBezTo>
                  <a:pt x="6431463" y="35529"/>
                  <a:pt x="6724770" y="-37392"/>
                  <a:pt x="6922847" y="0"/>
                </a:cubicBezTo>
                <a:cubicBezTo>
                  <a:pt x="7120925" y="37392"/>
                  <a:pt x="7312479" y="-14192"/>
                  <a:pt x="7484158" y="0"/>
                </a:cubicBezTo>
                <a:cubicBezTo>
                  <a:pt x="7655837" y="14192"/>
                  <a:pt x="7789663" y="-4575"/>
                  <a:pt x="7938554" y="0"/>
                </a:cubicBezTo>
                <a:cubicBezTo>
                  <a:pt x="8087445" y="4575"/>
                  <a:pt x="8341327" y="-8372"/>
                  <a:pt x="8606782" y="0"/>
                </a:cubicBezTo>
                <a:cubicBezTo>
                  <a:pt x="8872237" y="8372"/>
                  <a:pt x="8863751" y="-10924"/>
                  <a:pt x="8954261" y="0"/>
                </a:cubicBezTo>
                <a:cubicBezTo>
                  <a:pt x="9044771" y="10924"/>
                  <a:pt x="9424287" y="27489"/>
                  <a:pt x="9622489" y="0"/>
                </a:cubicBezTo>
                <a:cubicBezTo>
                  <a:pt x="9820691" y="-27489"/>
                  <a:pt x="10228847" y="14615"/>
                  <a:pt x="10691655" y="0"/>
                </a:cubicBezTo>
                <a:cubicBezTo>
                  <a:pt x="10692591" y="99373"/>
                  <a:pt x="10683671" y="191834"/>
                  <a:pt x="10691655" y="369332"/>
                </a:cubicBezTo>
                <a:cubicBezTo>
                  <a:pt x="10551973" y="362265"/>
                  <a:pt x="10397984" y="352600"/>
                  <a:pt x="10237260" y="369332"/>
                </a:cubicBezTo>
                <a:cubicBezTo>
                  <a:pt x="10076537" y="386064"/>
                  <a:pt x="9711505" y="371009"/>
                  <a:pt x="9462115" y="369332"/>
                </a:cubicBezTo>
                <a:cubicBezTo>
                  <a:pt x="9212726" y="367655"/>
                  <a:pt x="9012664" y="357741"/>
                  <a:pt x="8580053" y="369332"/>
                </a:cubicBezTo>
                <a:cubicBezTo>
                  <a:pt x="8147442" y="380923"/>
                  <a:pt x="8294943" y="385046"/>
                  <a:pt x="8125658" y="369332"/>
                </a:cubicBezTo>
                <a:cubicBezTo>
                  <a:pt x="7956373" y="353618"/>
                  <a:pt x="7704039" y="352086"/>
                  <a:pt x="7457429" y="369332"/>
                </a:cubicBezTo>
                <a:cubicBezTo>
                  <a:pt x="7210819" y="386578"/>
                  <a:pt x="7043187" y="368755"/>
                  <a:pt x="6682284" y="369332"/>
                </a:cubicBezTo>
                <a:cubicBezTo>
                  <a:pt x="6321381" y="369909"/>
                  <a:pt x="6324404" y="377077"/>
                  <a:pt x="6227889" y="369332"/>
                </a:cubicBezTo>
                <a:cubicBezTo>
                  <a:pt x="6131374" y="361587"/>
                  <a:pt x="5789773" y="357790"/>
                  <a:pt x="5666577" y="369332"/>
                </a:cubicBezTo>
                <a:cubicBezTo>
                  <a:pt x="5543381" y="380874"/>
                  <a:pt x="5122782" y="375150"/>
                  <a:pt x="4891432" y="369332"/>
                </a:cubicBezTo>
                <a:cubicBezTo>
                  <a:pt x="4660082" y="363514"/>
                  <a:pt x="4332322" y="380270"/>
                  <a:pt x="4009371" y="369332"/>
                </a:cubicBezTo>
                <a:cubicBezTo>
                  <a:pt x="3686420" y="358394"/>
                  <a:pt x="3368584" y="355187"/>
                  <a:pt x="3127309" y="369332"/>
                </a:cubicBezTo>
                <a:cubicBezTo>
                  <a:pt x="2886034" y="383477"/>
                  <a:pt x="2477193" y="343189"/>
                  <a:pt x="2245248" y="369332"/>
                </a:cubicBezTo>
                <a:cubicBezTo>
                  <a:pt x="2013303" y="395475"/>
                  <a:pt x="1828855" y="361483"/>
                  <a:pt x="1683936" y="369332"/>
                </a:cubicBezTo>
                <a:cubicBezTo>
                  <a:pt x="1539017" y="377181"/>
                  <a:pt x="1438362" y="358403"/>
                  <a:pt x="1229540" y="369332"/>
                </a:cubicBezTo>
                <a:cubicBezTo>
                  <a:pt x="1020718" y="380261"/>
                  <a:pt x="1054656" y="360711"/>
                  <a:pt x="882062" y="369332"/>
                </a:cubicBezTo>
                <a:cubicBezTo>
                  <a:pt x="709468" y="377953"/>
                  <a:pt x="218564" y="339802"/>
                  <a:pt x="0" y="369332"/>
                </a:cubicBezTo>
                <a:cubicBezTo>
                  <a:pt x="1301" y="276506"/>
                  <a:pt x="-10763" y="158196"/>
                  <a:pt x="0" y="0"/>
                </a:cubicBezTo>
                <a:close/>
              </a:path>
            </a:pathLst>
          </a:custGeom>
          <a:solidFill>
            <a:srgbClr val="FFA7CF"/>
          </a:solidFill>
          <a:ln w="38100">
            <a:solidFill>
              <a:srgbClr val="F32976"/>
            </a:solidFill>
            <a:extLst>
              <a:ext uri="{C807C97D-BFC1-408E-A445-0C87EB9F89A2}">
                <ask:lineSketchStyleProps xmlns:ask="http://schemas.microsoft.com/office/drawing/2018/sketchyshapes" sd="3226494589">
                  <a:custGeom>
                    <a:avLst/>
                    <a:gdLst>
                      <a:gd name="connsiteX0" fmla="*/ 0 w 10691655"/>
                      <a:gd name="connsiteY0" fmla="*/ 0 h 646331"/>
                      <a:gd name="connsiteX1" fmla="*/ 668228 w 10691655"/>
                      <a:gd name="connsiteY1" fmla="*/ 0 h 646331"/>
                      <a:gd name="connsiteX2" fmla="*/ 1550290 w 10691655"/>
                      <a:gd name="connsiteY2" fmla="*/ 0 h 646331"/>
                      <a:gd name="connsiteX3" fmla="*/ 2432352 w 10691655"/>
                      <a:gd name="connsiteY3" fmla="*/ 0 h 646331"/>
                      <a:gd name="connsiteX4" fmla="*/ 3207497 w 10691655"/>
                      <a:gd name="connsiteY4" fmla="*/ 0 h 646331"/>
                      <a:gd name="connsiteX5" fmla="*/ 3768808 w 10691655"/>
                      <a:gd name="connsiteY5" fmla="*/ 0 h 646331"/>
                      <a:gd name="connsiteX6" fmla="*/ 4437037 w 10691655"/>
                      <a:gd name="connsiteY6" fmla="*/ 0 h 646331"/>
                      <a:gd name="connsiteX7" fmla="*/ 4891432 w 10691655"/>
                      <a:gd name="connsiteY7" fmla="*/ 0 h 646331"/>
                      <a:gd name="connsiteX8" fmla="*/ 5345828 w 10691655"/>
                      <a:gd name="connsiteY8" fmla="*/ 0 h 646331"/>
                      <a:gd name="connsiteX9" fmla="*/ 5907139 w 10691655"/>
                      <a:gd name="connsiteY9" fmla="*/ 0 h 646331"/>
                      <a:gd name="connsiteX10" fmla="*/ 6468451 w 10691655"/>
                      <a:gd name="connsiteY10" fmla="*/ 0 h 646331"/>
                      <a:gd name="connsiteX11" fmla="*/ 7029763 w 10691655"/>
                      <a:gd name="connsiteY11" fmla="*/ 0 h 646331"/>
                      <a:gd name="connsiteX12" fmla="*/ 7377242 w 10691655"/>
                      <a:gd name="connsiteY12" fmla="*/ 0 h 646331"/>
                      <a:gd name="connsiteX13" fmla="*/ 7938554 w 10691655"/>
                      <a:gd name="connsiteY13" fmla="*/ 0 h 646331"/>
                      <a:gd name="connsiteX14" fmla="*/ 8820615 w 10691655"/>
                      <a:gd name="connsiteY14" fmla="*/ 0 h 646331"/>
                      <a:gd name="connsiteX15" fmla="*/ 9702677 w 10691655"/>
                      <a:gd name="connsiteY15" fmla="*/ 0 h 646331"/>
                      <a:gd name="connsiteX16" fmla="*/ 10691655 w 10691655"/>
                      <a:gd name="connsiteY16" fmla="*/ 0 h 646331"/>
                      <a:gd name="connsiteX17" fmla="*/ 10691655 w 10691655"/>
                      <a:gd name="connsiteY17" fmla="*/ 646331 h 646331"/>
                      <a:gd name="connsiteX18" fmla="*/ 10130343 w 10691655"/>
                      <a:gd name="connsiteY18" fmla="*/ 646331 h 646331"/>
                      <a:gd name="connsiteX19" fmla="*/ 9248282 w 10691655"/>
                      <a:gd name="connsiteY19" fmla="*/ 646331 h 646331"/>
                      <a:gd name="connsiteX20" fmla="*/ 8900803 w 10691655"/>
                      <a:gd name="connsiteY20" fmla="*/ 646331 h 646331"/>
                      <a:gd name="connsiteX21" fmla="*/ 8446407 w 10691655"/>
                      <a:gd name="connsiteY21" fmla="*/ 646331 h 646331"/>
                      <a:gd name="connsiteX22" fmla="*/ 7778179 w 10691655"/>
                      <a:gd name="connsiteY22" fmla="*/ 646331 h 646331"/>
                      <a:gd name="connsiteX23" fmla="*/ 6896117 w 10691655"/>
                      <a:gd name="connsiteY23" fmla="*/ 646331 h 646331"/>
                      <a:gd name="connsiteX24" fmla="*/ 6120972 w 10691655"/>
                      <a:gd name="connsiteY24" fmla="*/ 646331 h 646331"/>
                      <a:gd name="connsiteX25" fmla="*/ 5238911 w 10691655"/>
                      <a:gd name="connsiteY25" fmla="*/ 646331 h 646331"/>
                      <a:gd name="connsiteX26" fmla="*/ 4891432 w 10691655"/>
                      <a:gd name="connsiteY26" fmla="*/ 646331 h 646331"/>
                      <a:gd name="connsiteX27" fmla="*/ 4009371 w 10691655"/>
                      <a:gd name="connsiteY27" fmla="*/ 646331 h 646331"/>
                      <a:gd name="connsiteX28" fmla="*/ 3554975 w 10691655"/>
                      <a:gd name="connsiteY28" fmla="*/ 646331 h 646331"/>
                      <a:gd name="connsiteX29" fmla="*/ 3207497 w 10691655"/>
                      <a:gd name="connsiteY29" fmla="*/ 646331 h 646331"/>
                      <a:gd name="connsiteX30" fmla="*/ 2860018 w 10691655"/>
                      <a:gd name="connsiteY30" fmla="*/ 646331 h 646331"/>
                      <a:gd name="connsiteX31" fmla="*/ 2084873 w 10691655"/>
                      <a:gd name="connsiteY31" fmla="*/ 646331 h 646331"/>
                      <a:gd name="connsiteX32" fmla="*/ 1523561 w 10691655"/>
                      <a:gd name="connsiteY32" fmla="*/ 646331 h 646331"/>
                      <a:gd name="connsiteX33" fmla="*/ 748416 w 10691655"/>
                      <a:gd name="connsiteY33" fmla="*/ 646331 h 646331"/>
                      <a:gd name="connsiteX34" fmla="*/ 0 w 10691655"/>
                      <a:gd name="connsiteY34" fmla="*/ 646331 h 646331"/>
                      <a:gd name="connsiteX35" fmla="*/ 0 w 10691655"/>
                      <a:gd name="connsiteY35" fmla="*/ 0 h 646331"/>
                      <a:gd name="connsiteX0" fmla="*/ 0 w 10691655"/>
                      <a:gd name="connsiteY0" fmla="*/ 0 h 646331"/>
                      <a:gd name="connsiteX1" fmla="*/ 561312 w 10691655"/>
                      <a:gd name="connsiteY1" fmla="*/ 0 h 646331"/>
                      <a:gd name="connsiteX2" fmla="*/ 1229540 w 10691655"/>
                      <a:gd name="connsiteY2" fmla="*/ 0 h 646331"/>
                      <a:gd name="connsiteX3" fmla="*/ 1790852 w 10691655"/>
                      <a:gd name="connsiteY3" fmla="*/ 0 h 646331"/>
                      <a:gd name="connsiteX4" fmla="*/ 2138331 w 10691655"/>
                      <a:gd name="connsiteY4" fmla="*/ 0 h 646331"/>
                      <a:gd name="connsiteX5" fmla="*/ 2913476 w 10691655"/>
                      <a:gd name="connsiteY5" fmla="*/ 0 h 646331"/>
                      <a:gd name="connsiteX6" fmla="*/ 3474788 w 10691655"/>
                      <a:gd name="connsiteY6" fmla="*/ 0 h 646331"/>
                      <a:gd name="connsiteX7" fmla="*/ 4356849 w 10691655"/>
                      <a:gd name="connsiteY7" fmla="*/ 0 h 646331"/>
                      <a:gd name="connsiteX8" fmla="*/ 4811245 w 10691655"/>
                      <a:gd name="connsiteY8" fmla="*/ 0 h 646331"/>
                      <a:gd name="connsiteX9" fmla="*/ 5265640 w 10691655"/>
                      <a:gd name="connsiteY9" fmla="*/ 0 h 646331"/>
                      <a:gd name="connsiteX10" fmla="*/ 6147702 w 10691655"/>
                      <a:gd name="connsiteY10" fmla="*/ 0 h 646331"/>
                      <a:gd name="connsiteX11" fmla="*/ 6922847 w 10691655"/>
                      <a:gd name="connsiteY11" fmla="*/ 0 h 646331"/>
                      <a:gd name="connsiteX12" fmla="*/ 7484158 w 10691655"/>
                      <a:gd name="connsiteY12" fmla="*/ 0 h 646331"/>
                      <a:gd name="connsiteX13" fmla="*/ 7938554 w 10691655"/>
                      <a:gd name="connsiteY13" fmla="*/ 0 h 646331"/>
                      <a:gd name="connsiteX14" fmla="*/ 8606782 w 10691655"/>
                      <a:gd name="connsiteY14" fmla="*/ 0 h 646331"/>
                      <a:gd name="connsiteX15" fmla="*/ 8954261 w 10691655"/>
                      <a:gd name="connsiteY15" fmla="*/ 0 h 646331"/>
                      <a:gd name="connsiteX16" fmla="*/ 9622489 w 10691655"/>
                      <a:gd name="connsiteY16" fmla="*/ 0 h 646331"/>
                      <a:gd name="connsiteX17" fmla="*/ 10691655 w 10691655"/>
                      <a:gd name="connsiteY17" fmla="*/ 0 h 646331"/>
                      <a:gd name="connsiteX18" fmla="*/ 10691655 w 10691655"/>
                      <a:gd name="connsiteY18" fmla="*/ 646331 h 646331"/>
                      <a:gd name="connsiteX19" fmla="*/ 10237260 w 10691655"/>
                      <a:gd name="connsiteY19" fmla="*/ 646331 h 646331"/>
                      <a:gd name="connsiteX20" fmla="*/ 9462115 w 10691655"/>
                      <a:gd name="connsiteY20" fmla="*/ 646331 h 646331"/>
                      <a:gd name="connsiteX21" fmla="*/ 8580053 w 10691655"/>
                      <a:gd name="connsiteY21" fmla="*/ 646331 h 646331"/>
                      <a:gd name="connsiteX22" fmla="*/ 8125658 w 10691655"/>
                      <a:gd name="connsiteY22" fmla="*/ 646331 h 646331"/>
                      <a:gd name="connsiteX23" fmla="*/ 7457429 w 10691655"/>
                      <a:gd name="connsiteY23" fmla="*/ 646331 h 646331"/>
                      <a:gd name="connsiteX24" fmla="*/ 6682284 w 10691655"/>
                      <a:gd name="connsiteY24" fmla="*/ 646331 h 646331"/>
                      <a:gd name="connsiteX25" fmla="*/ 6227889 w 10691655"/>
                      <a:gd name="connsiteY25" fmla="*/ 646331 h 646331"/>
                      <a:gd name="connsiteX26" fmla="*/ 5666577 w 10691655"/>
                      <a:gd name="connsiteY26" fmla="*/ 646331 h 646331"/>
                      <a:gd name="connsiteX27" fmla="*/ 4891432 w 10691655"/>
                      <a:gd name="connsiteY27" fmla="*/ 646331 h 646331"/>
                      <a:gd name="connsiteX28" fmla="*/ 4009371 w 10691655"/>
                      <a:gd name="connsiteY28" fmla="*/ 646331 h 646331"/>
                      <a:gd name="connsiteX29" fmla="*/ 3127309 w 10691655"/>
                      <a:gd name="connsiteY29" fmla="*/ 646331 h 646331"/>
                      <a:gd name="connsiteX30" fmla="*/ 2245248 w 10691655"/>
                      <a:gd name="connsiteY30" fmla="*/ 646331 h 646331"/>
                      <a:gd name="connsiteX31" fmla="*/ 1683936 w 10691655"/>
                      <a:gd name="connsiteY31" fmla="*/ 646331 h 646331"/>
                      <a:gd name="connsiteX32" fmla="*/ 1229540 w 10691655"/>
                      <a:gd name="connsiteY32" fmla="*/ 646331 h 646331"/>
                      <a:gd name="connsiteX33" fmla="*/ 882062 w 10691655"/>
                      <a:gd name="connsiteY33" fmla="*/ 646331 h 646331"/>
                      <a:gd name="connsiteX34" fmla="*/ 0 w 10691655"/>
                      <a:gd name="connsiteY34" fmla="*/ 646331 h 646331"/>
                      <a:gd name="connsiteX35" fmla="*/ 0 w 10691655"/>
                      <a:gd name="connsiteY35" fmla="*/ 0 h 646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691655" h="646331" fill="none" extrusionOk="0">
                        <a:moveTo>
                          <a:pt x="0" y="0"/>
                        </a:moveTo>
                        <a:cubicBezTo>
                          <a:pt x="334171" y="16874"/>
                          <a:pt x="512559" y="-71250"/>
                          <a:pt x="668228" y="0"/>
                        </a:cubicBezTo>
                        <a:cubicBezTo>
                          <a:pt x="817265" y="18234"/>
                          <a:pt x="1173714" y="-31197"/>
                          <a:pt x="1550290" y="0"/>
                        </a:cubicBezTo>
                        <a:cubicBezTo>
                          <a:pt x="1940030" y="-62518"/>
                          <a:pt x="2115305" y="-76696"/>
                          <a:pt x="2432352" y="0"/>
                        </a:cubicBezTo>
                        <a:cubicBezTo>
                          <a:pt x="2686954" y="85031"/>
                          <a:pt x="3001311" y="49879"/>
                          <a:pt x="3207497" y="0"/>
                        </a:cubicBezTo>
                        <a:cubicBezTo>
                          <a:pt x="3416720" y="-66969"/>
                          <a:pt x="3481044" y="50880"/>
                          <a:pt x="3768808" y="0"/>
                        </a:cubicBezTo>
                        <a:cubicBezTo>
                          <a:pt x="4068868" y="-18046"/>
                          <a:pt x="4261292" y="-35377"/>
                          <a:pt x="4437037" y="0"/>
                        </a:cubicBezTo>
                        <a:cubicBezTo>
                          <a:pt x="4616215" y="31300"/>
                          <a:pt x="4687738" y="32586"/>
                          <a:pt x="4891432" y="0"/>
                        </a:cubicBezTo>
                        <a:cubicBezTo>
                          <a:pt x="5064458" y="-17632"/>
                          <a:pt x="5176052" y="-5894"/>
                          <a:pt x="5345828" y="0"/>
                        </a:cubicBezTo>
                        <a:cubicBezTo>
                          <a:pt x="5490193" y="11793"/>
                          <a:pt x="5694463" y="-6109"/>
                          <a:pt x="5907139" y="0"/>
                        </a:cubicBezTo>
                        <a:cubicBezTo>
                          <a:pt x="6085168" y="38522"/>
                          <a:pt x="6207119" y="-39155"/>
                          <a:pt x="6468451" y="0"/>
                        </a:cubicBezTo>
                        <a:cubicBezTo>
                          <a:pt x="6727769" y="65083"/>
                          <a:pt x="6825041" y="26534"/>
                          <a:pt x="7029763" y="0"/>
                        </a:cubicBezTo>
                        <a:cubicBezTo>
                          <a:pt x="7227354" y="-32705"/>
                          <a:pt x="7208639" y="2121"/>
                          <a:pt x="7377242" y="0"/>
                        </a:cubicBezTo>
                        <a:cubicBezTo>
                          <a:pt x="7550970" y="2150"/>
                          <a:pt x="7653273" y="-1735"/>
                          <a:pt x="7938554" y="0"/>
                        </a:cubicBezTo>
                        <a:cubicBezTo>
                          <a:pt x="8230550" y="-51297"/>
                          <a:pt x="8616493" y="-23174"/>
                          <a:pt x="8820615" y="0"/>
                        </a:cubicBezTo>
                        <a:cubicBezTo>
                          <a:pt x="9014445" y="74477"/>
                          <a:pt x="9441294" y="27788"/>
                          <a:pt x="9702677" y="0"/>
                        </a:cubicBezTo>
                        <a:cubicBezTo>
                          <a:pt x="9914891" y="-25280"/>
                          <a:pt x="10397963" y="8904"/>
                          <a:pt x="10691655" y="0"/>
                        </a:cubicBezTo>
                        <a:cubicBezTo>
                          <a:pt x="10669825" y="249327"/>
                          <a:pt x="10652394" y="441072"/>
                          <a:pt x="10691655" y="646331"/>
                        </a:cubicBezTo>
                        <a:cubicBezTo>
                          <a:pt x="10559046" y="657966"/>
                          <a:pt x="10349583" y="641712"/>
                          <a:pt x="10130343" y="646331"/>
                        </a:cubicBezTo>
                        <a:cubicBezTo>
                          <a:pt x="9931017" y="677627"/>
                          <a:pt x="9503121" y="689777"/>
                          <a:pt x="9248282" y="646331"/>
                        </a:cubicBezTo>
                        <a:cubicBezTo>
                          <a:pt x="8981537" y="597669"/>
                          <a:pt x="8996148" y="628592"/>
                          <a:pt x="8900803" y="646331"/>
                        </a:cubicBezTo>
                        <a:cubicBezTo>
                          <a:pt x="8776922" y="659987"/>
                          <a:pt x="8636793" y="613909"/>
                          <a:pt x="8446407" y="646331"/>
                        </a:cubicBezTo>
                        <a:cubicBezTo>
                          <a:pt x="8304820" y="628184"/>
                          <a:pt x="7940424" y="678472"/>
                          <a:pt x="7778179" y="646331"/>
                        </a:cubicBezTo>
                        <a:cubicBezTo>
                          <a:pt x="7541838" y="585181"/>
                          <a:pt x="7191473" y="649502"/>
                          <a:pt x="6896117" y="646331"/>
                        </a:cubicBezTo>
                        <a:cubicBezTo>
                          <a:pt x="6534608" y="656882"/>
                          <a:pt x="6372835" y="675659"/>
                          <a:pt x="6120972" y="646331"/>
                        </a:cubicBezTo>
                        <a:cubicBezTo>
                          <a:pt x="5817167" y="613908"/>
                          <a:pt x="5576243" y="683140"/>
                          <a:pt x="5238911" y="646331"/>
                        </a:cubicBezTo>
                        <a:cubicBezTo>
                          <a:pt x="4908126" y="604275"/>
                          <a:pt x="4980352" y="650625"/>
                          <a:pt x="4891432" y="646331"/>
                        </a:cubicBezTo>
                        <a:cubicBezTo>
                          <a:pt x="4865293" y="638688"/>
                          <a:pt x="4320730" y="687828"/>
                          <a:pt x="4009371" y="646331"/>
                        </a:cubicBezTo>
                        <a:cubicBezTo>
                          <a:pt x="3608132" y="605508"/>
                          <a:pt x="3649625" y="656213"/>
                          <a:pt x="3554975" y="646331"/>
                        </a:cubicBezTo>
                        <a:cubicBezTo>
                          <a:pt x="3456773" y="645857"/>
                          <a:pt x="3355883" y="678321"/>
                          <a:pt x="3207497" y="646331"/>
                        </a:cubicBezTo>
                        <a:cubicBezTo>
                          <a:pt x="3047913" y="619361"/>
                          <a:pt x="3025398" y="669479"/>
                          <a:pt x="2860018" y="646331"/>
                        </a:cubicBezTo>
                        <a:cubicBezTo>
                          <a:pt x="2681311" y="625937"/>
                          <a:pt x="2312513" y="647346"/>
                          <a:pt x="2084873" y="646331"/>
                        </a:cubicBezTo>
                        <a:cubicBezTo>
                          <a:pt x="1812693" y="623866"/>
                          <a:pt x="1660629" y="631699"/>
                          <a:pt x="1523561" y="646331"/>
                        </a:cubicBezTo>
                        <a:cubicBezTo>
                          <a:pt x="1361382" y="641888"/>
                          <a:pt x="1078557" y="671844"/>
                          <a:pt x="748416" y="646331"/>
                        </a:cubicBezTo>
                        <a:cubicBezTo>
                          <a:pt x="434833" y="637196"/>
                          <a:pt x="212828" y="619939"/>
                          <a:pt x="0" y="646331"/>
                        </a:cubicBezTo>
                        <a:cubicBezTo>
                          <a:pt x="-2866" y="464788"/>
                          <a:pt x="-16741" y="178642"/>
                          <a:pt x="0" y="0"/>
                        </a:cubicBezTo>
                        <a:close/>
                      </a:path>
                      <a:path w="10691655" h="646331" stroke="0" extrusionOk="0">
                        <a:moveTo>
                          <a:pt x="0" y="0"/>
                        </a:moveTo>
                        <a:cubicBezTo>
                          <a:pt x="268903" y="28872"/>
                          <a:pt x="368382" y="37516"/>
                          <a:pt x="561312" y="0"/>
                        </a:cubicBezTo>
                        <a:cubicBezTo>
                          <a:pt x="738130" y="230"/>
                          <a:pt x="1108986" y="-41272"/>
                          <a:pt x="1229540" y="0"/>
                        </a:cubicBezTo>
                        <a:cubicBezTo>
                          <a:pt x="1352610" y="35253"/>
                          <a:pt x="1643596" y="-1479"/>
                          <a:pt x="1790852" y="0"/>
                        </a:cubicBezTo>
                        <a:cubicBezTo>
                          <a:pt x="1940622" y="11528"/>
                          <a:pt x="2002367" y="-29100"/>
                          <a:pt x="2138331" y="0"/>
                        </a:cubicBezTo>
                        <a:cubicBezTo>
                          <a:pt x="2277787" y="-13436"/>
                          <a:pt x="2747149" y="105985"/>
                          <a:pt x="2913476" y="0"/>
                        </a:cubicBezTo>
                        <a:cubicBezTo>
                          <a:pt x="3080520" y="-61175"/>
                          <a:pt x="3249211" y="16353"/>
                          <a:pt x="3474788" y="0"/>
                        </a:cubicBezTo>
                        <a:cubicBezTo>
                          <a:pt x="3679368" y="-35075"/>
                          <a:pt x="4134590" y="-59992"/>
                          <a:pt x="4356849" y="0"/>
                        </a:cubicBezTo>
                        <a:cubicBezTo>
                          <a:pt x="4601926" y="7752"/>
                          <a:pt x="4619659" y="1251"/>
                          <a:pt x="4811245" y="0"/>
                        </a:cubicBezTo>
                        <a:cubicBezTo>
                          <a:pt x="4994269" y="-9606"/>
                          <a:pt x="5121701" y="-9740"/>
                          <a:pt x="5265640" y="0"/>
                        </a:cubicBezTo>
                        <a:cubicBezTo>
                          <a:pt x="5422621" y="29150"/>
                          <a:pt x="5905611" y="-43887"/>
                          <a:pt x="6147702" y="0"/>
                        </a:cubicBezTo>
                        <a:cubicBezTo>
                          <a:pt x="6435614" y="70759"/>
                          <a:pt x="6723238" y="-57012"/>
                          <a:pt x="6922847" y="0"/>
                        </a:cubicBezTo>
                        <a:cubicBezTo>
                          <a:pt x="7085455" y="41245"/>
                          <a:pt x="7324689" y="7094"/>
                          <a:pt x="7484158" y="0"/>
                        </a:cubicBezTo>
                        <a:cubicBezTo>
                          <a:pt x="7656230" y="10048"/>
                          <a:pt x="7772049" y="-2587"/>
                          <a:pt x="7938554" y="0"/>
                        </a:cubicBezTo>
                        <a:cubicBezTo>
                          <a:pt x="8112550" y="-28633"/>
                          <a:pt x="8328509" y="39744"/>
                          <a:pt x="8606782" y="0"/>
                        </a:cubicBezTo>
                        <a:cubicBezTo>
                          <a:pt x="8873346" y="14835"/>
                          <a:pt x="8865729" y="-20134"/>
                          <a:pt x="8954261" y="0"/>
                        </a:cubicBezTo>
                        <a:cubicBezTo>
                          <a:pt x="9017708" y="61978"/>
                          <a:pt x="9417910" y="44990"/>
                          <a:pt x="9622489" y="0"/>
                        </a:cubicBezTo>
                        <a:cubicBezTo>
                          <a:pt x="9915321" y="-42951"/>
                          <a:pt x="10134093" y="-14972"/>
                          <a:pt x="10691655" y="0"/>
                        </a:cubicBezTo>
                        <a:cubicBezTo>
                          <a:pt x="10678274" y="158190"/>
                          <a:pt x="10654776" y="323492"/>
                          <a:pt x="10691655" y="646331"/>
                        </a:cubicBezTo>
                        <a:cubicBezTo>
                          <a:pt x="10557868" y="650553"/>
                          <a:pt x="10367607" y="601491"/>
                          <a:pt x="10237260" y="646331"/>
                        </a:cubicBezTo>
                        <a:cubicBezTo>
                          <a:pt x="10059121" y="650498"/>
                          <a:pt x="9737833" y="656042"/>
                          <a:pt x="9462115" y="646331"/>
                        </a:cubicBezTo>
                        <a:cubicBezTo>
                          <a:pt x="9213807" y="631611"/>
                          <a:pt x="9012563" y="650465"/>
                          <a:pt x="8580053" y="646331"/>
                        </a:cubicBezTo>
                        <a:cubicBezTo>
                          <a:pt x="8136824" y="677277"/>
                          <a:pt x="8268500" y="665018"/>
                          <a:pt x="8125658" y="646331"/>
                        </a:cubicBezTo>
                        <a:cubicBezTo>
                          <a:pt x="7945799" y="586960"/>
                          <a:pt x="7685164" y="621528"/>
                          <a:pt x="7457429" y="646331"/>
                        </a:cubicBezTo>
                        <a:cubicBezTo>
                          <a:pt x="7219434" y="673620"/>
                          <a:pt x="7048436" y="651681"/>
                          <a:pt x="6682284" y="646331"/>
                        </a:cubicBezTo>
                        <a:cubicBezTo>
                          <a:pt x="6321827" y="646620"/>
                          <a:pt x="6326399" y="660423"/>
                          <a:pt x="6227889" y="646331"/>
                        </a:cubicBezTo>
                        <a:cubicBezTo>
                          <a:pt x="6118435" y="643545"/>
                          <a:pt x="5785020" y="639760"/>
                          <a:pt x="5666577" y="646331"/>
                        </a:cubicBezTo>
                        <a:cubicBezTo>
                          <a:pt x="5567815" y="630404"/>
                          <a:pt x="5171437" y="676734"/>
                          <a:pt x="4891432" y="646331"/>
                        </a:cubicBezTo>
                        <a:cubicBezTo>
                          <a:pt x="4717636" y="677677"/>
                          <a:pt x="4378104" y="681456"/>
                          <a:pt x="4009371" y="646331"/>
                        </a:cubicBezTo>
                        <a:cubicBezTo>
                          <a:pt x="3674636" y="632231"/>
                          <a:pt x="3330724" y="635372"/>
                          <a:pt x="3127309" y="646331"/>
                        </a:cubicBezTo>
                        <a:cubicBezTo>
                          <a:pt x="2890716" y="679801"/>
                          <a:pt x="2428857" y="570463"/>
                          <a:pt x="2245248" y="646331"/>
                        </a:cubicBezTo>
                        <a:cubicBezTo>
                          <a:pt x="2011200" y="679349"/>
                          <a:pt x="1836256" y="640071"/>
                          <a:pt x="1683936" y="646331"/>
                        </a:cubicBezTo>
                        <a:cubicBezTo>
                          <a:pt x="1530867" y="664874"/>
                          <a:pt x="1441258" y="626102"/>
                          <a:pt x="1229540" y="646331"/>
                        </a:cubicBezTo>
                        <a:cubicBezTo>
                          <a:pt x="1011802" y="659955"/>
                          <a:pt x="1063683" y="629738"/>
                          <a:pt x="882062" y="646331"/>
                        </a:cubicBezTo>
                        <a:cubicBezTo>
                          <a:pt x="749284" y="632739"/>
                          <a:pt x="257729" y="555165"/>
                          <a:pt x="0" y="646331"/>
                        </a:cubicBezTo>
                        <a:cubicBezTo>
                          <a:pt x="-4018" y="479254"/>
                          <a:pt x="22456" y="294487"/>
                          <a:pt x="0" y="0"/>
                        </a:cubicBezTo>
                        <a:close/>
                      </a:path>
                      <a:path w="10691655" h="646331" fill="none" stroke="0" extrusionOk="0">
                        <a:moveTo>
                          <a:pt x="0" y="0"/>
                        </a:moveTo>
                        <a:cubicBezTo>
                          <a:pt x="299844" y="37325"/>
                          <a:pt x="561886" y="-44323"/>
                          <a:pt x="668228" y="0"/>
                        </a:cubicBezTo>
                        <a:cubicBezTo>
                          <a:pt x="783948" y="39320"/>
                          <a:pt x="1213174" y="-23497"/>
                          <a:pt x="1550290" y="0"/>
                        </a:cubicBezTo>
                        <a:cubicBezTo>
                          <a:pt x="1890535" y="-50020"/>
                          <a:pt x="2120039" y="-66173"/>
                          <a:pt x="2432352" y="0"/>
                        </a:cubicBezTo>
                        <a:cubicBezTo>
                          <a:pt x="2708083" y="46949"/>
                          <a:pt x="3038287" y="71741"/>
                          <a:pt x="3207497" y="0"/>
                        </a:cubicBezTo>
                        <a:cubicBezTo>
                          <a:pt x="3417641" y="-67973"/>
                          <a:pt x="3492158" y="25120"/>
                          <a:pt x="3768808" y="0"/>
                        </a:cubicBezTo>
                        <a:cubicBezTo>
                          <a:pt x="4030356" y="-47848"/>
                          <a:pt x="4253781" y="-26244"/>
                          <a:pt x="4437037" y="0"/>
                        </a:cubicBezTo>
                        <a:cubicBezTo>
                          <a:pt x="4622997" y="26379"/>
                          <a:pt x="4695230" y="28426"/>
                          <a:pt x="4891432" y="0"/>
                        </a:cubicBezTo>
                        <a:cubicBezTo>
                          <a:pt x="5096682" y="-42686"/>
                          <a:pt x="5196996" y="14779"/>
                          <a:pt x="5345828" y="0"/>
                        </a:cubicBezTo>
                        <a:cubicBezTo>
                          <a:pt x="5545567" y="-16704"/>
                          <a:pt x="5737201" y="-42430"/>
                          <a:pt x="5907139" y="0"/>
                        </a:cubicBezTo>
                        <a:cubicBezTo>
                          <a:pt x="6072298" y="-5531"/>
                          <a:pt x="6210863" y="-38818"/>
                          <a:pt x="6468451" y="0"/>
                        </a:cubicBezTo>
                        <a:cubicBezTo>
                          <a:pt x="6716101" y="43846"/>
                          <a:pt x="6834165" y="16149"/>
                          <a:pt x="7029763" y="0"/>
                        </a:cubicBezTo>
                        <a:cubicBezTo>
                          <a:pt x="7233168" y="-32940"/>
                          <a:pt x="7207152" y="5082"/>
                          <a:pt x="7377242" y="0"/>
                        </a:cubicBezTo>
                        <a:cubicBezTo>
                          <a:pt x="7547884" y="16127"/>
                          <a:pt x="7655766" y="-11355"/>
                          <a:pt x="7938554" y="0"/>
                        </a:cubicBezTo>
                        <a:cubicBezTo>
                          <a:pt x="8217052" y="9804"/>
                          <a:pt x="8610667" y="-41119"/>
                          <a:pt x="8820615" y="0"/>
                        </a:cubicBezTo>
                        <a:cubicBezTo>
                          <a:pt x="9046666" y="62978"/>
                          <a:pt x="9501401" y="20063"/>
                          <a:pt x="9702677" y="0"/>
                        </a:cubicBezTo>
                        <a:cubicBezTo>
                          <a:pt x="9937519" y="16355"/>
                          <a:pt x="10356444" y="23888"/>
                          <a:pt x="10691655" y="0"/>
                        </a:cubicBezTo>
                        <a:cubicBezTo>
                          <a:pt x="10682246" y="245789"/>
                          <a:pt x="10684948" y="477753"/>
                          <a:pt x="10691655" y="646331"/>
                        </a:cubicBezTo>
                        <a:cubicBezTo>
                          <a:pt x="10535347" y="671001"/>
                          <a:pt x="10326216" y="610410"/>
                          <a:pt x="10130343" y="646331"/>
                        </a:cubicBezTo>
                        <a:cubicBezTo>
                          <a:pt x="9942435" y="652845"/>
                          <a:pt x="9481638" y="684234"/>
                          <a:pt x="9248282" y="646331"/>
                        </a:cubicBezTo>
                        <a:cubicBezTo>
                          <a:pt x="8980352" y="590696"/>
                          <a:pt x="9003140" y="635649"/>
                          <a:pt x="8900803" y="646331"/>
                        </a:cubicBezTo>
                        <a:cubicBezTo>
                          <a:pt x="8821276" y="628662"/>
                          <a:pt x="8639052" y="637364"/>
                          <a:pt x="8446407" y="646331"/>
                        </a:cubicBezTo>
                        <a:cubicBezTo>
                          <a:pt x="8273329" y="636011"/>
                          <a:pt x="8002840" y="674044"/>
                          <a:pt x="7778179" y="646331"/>
                        </a:cubicBezTo>
                        <a:cubicBezTo>
                          <a:pt x="7500114" y="632992"/>
                          <a:pt x="7230099" y="652698"/>
                          <a:pt x="6896117" y="646331"/>
                        </a:cubicBezTo>
                        <a:cubicBezTo>
                          <a:pt x="6550366" y="622839"/>
                          <a:pt x="6410311" y="695387"/>
                          <a:pt x="6120972" y="646331"/>
                        </a:cubicBezTo>
                        <a:cubicBezTo>
                          <a:pt x="5853263" y="625927"/>
                          <a:pt x="5589893" y="640018"/>
                          <a:pt x="5238911" y="646331"/>
                        </a:cubicBezTo>
                        <a:cubicBezTo>
                          <a:pt x="4907091" y="611945"/>
                          <a:pt x="4995021" y="632084"/>
                          <a:pt x="4891432" y="646331"/>
                        </a:cubicBezTo>
                        <a:cubicBezTo>
                          <a:pt x="4849819" y="658219"/>
                          <a:pt x="4405035" y="700124"/>
                          <a:pt x="4009371" y="646331"/>
                        </a:cubicBezTo>
                        <a:cubicBezTo>
                          <a:pt x="3598395" y="611983"/>
                          <a:pt x="3641345" y="666218"/>
                          <a:pt x="3554975" y="646331"/>
                        </a:cubicBezTo>
                        <a:cubicBezTo>
                          <a:pt x="3462487" y="641831"/>
                          <a:pt x="3363661" y="672557"/>
                          <a:pt x="3207497" y="646331"/>
                        </a:cubicBezTo>
                        <a:cubicBezTo>
                          <a:pt x="3050549" y="621962"/>
                          <a:pt x="3041515" y="666393"/>
                          <a:pt x="2860018" y="646331"/>
                        </a:cubicBezTo>
                        <a:cubicBezTo>
                          <a:pt x="2684974" y="603593"/>
                          <a:pt x="2314272" y="692286"/>
                          <a:pt x="2084873" y="646331"/>
                        </a:cubicBezTo>
                        <a:cubicBezTo>
                          <a:pt x="1863010" y="596699"/>
                          <a:pt x="1649012" y="661262"/>
                          <a:pt x="1523561" y="646331"/>
                        </a:cubicBezTo>
                        <a:cubicBezTo>
                          <a:pt x="1328612" y="672843"/>
                          <a:pt x="1052718" y="612618"/>
                          <a:pt x="748416" y="646331"/>
                        </a:cubicBezTo>
                        <a:cubicBezTo>
                          <a:pt x="419953" y="679992"/>
                          <a:pt x="265796" y="580957"/>
                          <a:pt x="0" y="646331"/>
                        </a:cubicBezTo>
                        <a:cubicBezTo>
                          <a:pt x="-12588" y="471051"/>
                          <a:pt x="-20494" y="157417"/>
                          <a:pt x="0" y="0"/>
                        </a:cubicBezTo>
                        <a:close/>
                      </a:path>
                    </a:pathLst>
                  </a:custGeom>
                  <ask:type>
                    <ask:lineSketchFreehand/>
                  </ask:type>
                </ask:lineSketchStyleProps>
              </a:ext>
            </a:extLst>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00050" indent="-400050" algn="just">
              <a:buFont typeface="Wingdings" panose="05000000000000000000" pitchFamily="2" charset="2"/>
              <a:buChar char="ü"/>
            </a:pPr>
            <a:r>
              <a:rPr lang="en-US" b="1" dirty="0"/>
              <a:t>Testing Objectives: </a:t>
            </a:r>
            <a:r>
              <a:rPr lang="en-US" dirty="0"/>
              <a:t>The primary goals are defect identification, user satisfaction, and compliance with security and performance standards.</a:t>
            </a:r>
          </a:p>
        </p:txBody>
      </p:sp>
      <p:sp>
        <p:nvSpPr>
          <p:cNvPr id="7" name="TextBox 12">
            <a:extLst>
              <a:ext uri="{FF2B5EF4-FFF2-40B4-BE49-F238E27FC236}">
                <a16:creationId xmlns:a16="http://schemas.microsoft.com/office/drawing/2014/main" id="{B2E0EBD7-1C34-C420-50D2-C51461FB14D3}"/>
              </a:ext>
            </a:extLst>
          </p:cNvPr>
          <p:cNvSpPr txBox="1"/>
          <p:nvPr/>
        </p:nvSpPr>
        <p:spPr>
          <a:xfrm>
            <a:off x="750172" y="1536840"/>
            <a:ext cx="10691655" cy="369332"/>
          </a:xfrm>
          <a:custGeom>
            <a:avLst/>
            <a:gdLst>
              <a:gd name="connsiteX0" fmla="*/ 0 w 10691655"/>
              <a:gd name="connsiteY0" fmla="*/ 0 h 646331"/>
              <a:gd name="connsiteX1" fmla="*/ 668228 w 10691655"/>
              <a:gd name="connsiteY1" fmla="*/ 0 h 646331"/>
              <a:gd name="connsiteX2" fmla="*/ 1550290 w 10691655"/>
              <a:gd name="connsiteY2" fmla="*/ 0 h 646331"/>
              <a:gd name="connsiteX3" fmla="*/ 2432352 w 10691655"/>
              <a:gd name="connsiteY3" fmla="*/ 0 h 646331"/>
              <a:gd name="connsiteX4" fmla="*/ 3207497 w 10691655"/>
              <a:gd name="connsiteY4" fmla="*/ 0 h 646331"/>
              <a:gd name="connsiteX5" fmla="*/ 3768808 w 10691655"/>
              <a:gd name="connsiteY5" fmla="*/ 0 h 646331"/>
              <a:gd name="connsiteX6" fmla="*/ 4437037 w 10691655"/>
              <a:gd name="connsiteY6" fmla="*/ 0 h 646331"/>
              <a:gd name="connsiteX7" fmla="*/ 4891432 w 10691655"/>
              <a:gd name="connsiteY7" fmla="*/ 0 h 646331"/>
              <a:gd name="connsiteX8" fmla="*/ 5345828 w 10691655"/>
              <a:gd name="connsiteY8" fmla="*/ 0 h 646331"/>
              <a:gd name="connsiteX9" fmla="*/ 5907139 w 10691655"/>
              <a:gd name="connsiteY9" fmla="*/ 0 h 646331"/>
              <a:gd name="connsiteX10" fmla="*/ 6468451 w 10691655"/>
              <a:gd name="connsiteY10" fmla="*/ 0 h 646331"/>
              <a:gd name="connsiteX11" fmla="*/ 7029763 w 10691655"/>
              <a:gd name="connsiteY11" fmla="*/ 0 h 646331"/>
              <a:gd name="connsiteX12" fmla="*/ 7377242 w 10691655"/>
              <a:gd name="connsiteY12" fmla="*/ 0 h 646331"/>
              <a:gd name="connsiteX13" fmla="*/ 7938554 w 10691655"/>
              <a:gd name="connsiteY13" fmla="*/ 0 h 646331"/>
              <a:gd name="connsiteX14" fmla="*/ 8820615 w 10691655"/>
              <a:gd name="connsiteY14" fmla="*/ 0 h 646331"/>
              <a:gd name="connsiteX15" fmla="*/ 9702677 w 10691655"/>
              <a:gd name="connsiteY15" fmla="*/ 0 h 646331"/>
              <a:gd name="connsiteX16" fmla="*/ 10691655 w 10691655"/>
              <a:gd name="connsiteY16" fmla="*/ 0 h 646331"/>
              <a:gd name="connsiteX17" fmla="*/ 10691655 w 10691655"/>
              <a:gd name="connsiteY17" fmla="*/ 646331 h 646331"/>
              <a:gd name="connsiteX18" fmla="*/ 10130343 w 10691655"/>
              <a:gd name="connsiteY18" fmla="*/ 646331 h 646331"/>
              <a:gd name="connsiteX19" fmla="*/ 9248282 w 10691655"/>
              <a:gd name="connsiteY19" fmla="*/ 646331 h 646331"/>
              <a:gd name="connsiteX20" fmla="*/ 8900803 w 10691655"/>
              <a:gd name="connsiteY20" fmla="*/ 646331 h 646331"/>
              <a:gd name="connsiteX21" fmla="*/ 8446407 w 10691655"/>
              <a:gd name="connsiteY21" fmla="*/ 646331 h 646331"/>
              <a:gd name="connsiteX22" fmla="*/ 7778179 w 10691655"/>
              <a:gd name="connsiteY22" fmla="*/ 646331 h 646331"/>
              <a:gd name="connsiteX23" fmla="*/ 6896117 w 10691655"/>
              <a:gd name="connsiteY23" fmla="*/ 646331 h 646331"/>
              <a:gd name="connsiteX24" fmla="*/ 6120972 w 10691655"/>
              <a:gd name="connsiteY24" fmla="*/ 646331 h 646331"/>
              <a:gd name="connsiteX25" fmla="*/ 5238911 w 10691655"/>
              <a:gd name="connsiteY25" fmla="*/ 646331 h 646331"/>
              <a:gd name="connsiteX26" fmla="*/ 4891432 w 10691655"/>
              <a:gd name="connsiteY26" fmla="*/ 646331 h 646331"/>
              <a:gd name="connsiteX27" fmla="*/ 4009371 w 10691655"/>
              <a:gd name="connsiteY27" fmla="*/ 646331 h 646331"/>
              <a:gd name="connsiteX28" fmla="*/ 3554975 w 10691655"/>
              <a:gd name="connsiteY28" fmla="*/ 646331 h 646331"/>
              <a:gd name="connsiteX29" fmla="*/ 3207497 w 10691655"/>
              <a:gd name="connsiteY29" fmla="*/ 646331 h 646331"/>
              <a:gd name="connsiteX30" fmla="*/ 2860018 w 10691655"/>
              <a:gd name="connsiteY30" fmla="*/ 646331 h 646331"/>
              <a:gd name="connsiteX31" fmla="*/ 2084873 w 10691655"/>
              <a:gd name="connsiteY31" fmla="*/ 646331 h 646331"/>
              <a:gd name="connsiteX32" fmla="*/ 1523561 w 10691655"/>
              <a:gd name="connsiteY32" fmla="*/ 646331 h 646331"/>
              <a:gd name="connsiteX33" fmla="*/ 748416 w 10691655"/>
              <a:gd name="connsiteY33" fmla="*/ 646331 h 646331"/>
              <a:gd name="connsiteX34" fmla="*/ 0 w 10691655"/>
              <a:gd name="connsiteY34" fmla="*/ 646331 h 646331"/>
              <a:gd name="connsiteX35" fmla="*/ 0 w 10691655"/>
              <a:gd name="connsiteY35" fmla="*/ 0 h 646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691655" h="646331" fill="none" extrusionOk="0">
                <a:moveTo>
                  <a:pt x="0" y="0"/>
                </a:moveTo>
                <a:cubicBezTo>
                  <a:pt x="324712" y="20349"/>
                  <a:pt x="532209" y="-31329"/>
                  <a:pt x="668228" y="0"/>
                </a:cubicBezTo>
                <a:cubicBezTo>
                  <a:pt x="804247" y="31329"/>
                  <a:pt x="1196096" y="25506"/>
                  <a:pt x="1550290" y="0"/>
                </a:cubicBezTo>
                <a:cubicBezTo>
                  <a:pt x="1904484" y="-25506"/>
                  <a:pt x="2140359" y="-28917"/>
                  <a:pt x="2432352" y="0"/>
                </a:cubicBezTo>
                <a:cubicBezTo>
                  <a:pt x="2724345" y="28917"/>
                  <a:pt x="2995432" y="29823"/>
                  <a:pt x="3207497" y="0"/>
                </a:cubicBezTo>
                <a:cubicBezTo>
                  <a:pt x="3419562" y="-29823"/>
                  <a:pt x="3497147" y="20185"/>
                  <a:pt x="3768808" y="0"/>
                </a:cubicBezTo>
                <a:cubicBezTo>
                  <a:pt x="4040469" y="-20185"/>
                  <a:pt x="4261909" y="-13537"/>
                  <a:pt x="4437037" y="0"/>
                </a:cubicBezTo>
                <a:cubicBezTo>
                  <a:pt x="4612165" y="13537"/>
                  <a:pt x="4696243" y="12772"/>
                  <a:pt x="4891432" y="0"/>
                </a:cubicBezTo>
                <a:cubicBezTo>
                  <a:pt x="5086622" y="-12772"/>
                  <a:pt x="5186025" y="6385"/>
                  <a:pt x="5345828" y="0"/>
                </a:cubicBezTo>
                <a:cubicBezTo>
                  <a:pt x="5505631" y="-6385"/>
                  <a:pt x="5718925" y="-7696"/>
                  <a:pt x="5907139" y="0"/>
                </a:cubicBezTo>
                <a:cubicBezTo>
                  <a:pt x="6095353" y="7696"/>
                  <a:pt x="6202322" y="-27424"/>
                  <a:pt x="6468451" y="0"/>
                </a:cubicBezTo>
                <a:cubicBezTo>
                  <a:pt x="6734580" y="27424"/>
                  <a:pt x="6830914" y="17204"/>
                  <a:pt x="7029763" y="0"/>
                </a:cubicBezTo>
                <a:cubicBezTo>
                  <a:pt x="7228612" y="-17204"/>
                  <a:pt x="7212242" y="5460"/>
                  <a:pt x="7377242" y="0"/>
                </a:cubicBezTo>
                <a:cubicBezTo>
                  <a:pt x="7542242" y="-5460"/>
                  <a:pt x="7659946" y="2191"/>
                  <a:pt x="7938554" y="0"/>
                </a:cubicBezTo>
                <a:cubicBezTo>
                  <a:pt x="8217162" y="-2191"/>
                  <a:pt x="8604628" y="-22853"/>
                  <a:pt x="8820615" y="0"/>
                </a:cubicBezTo>
                <a:cubicBezTo>
                  <a:pt x="9036602" y="22853"/>
                  <a:pt x="9459693" y="12138"/>
                  <a:pt x="9702677" y="0"/>
                </a:cubicBezTo>
                <a:cubicBezTo>
                  <a:pt x="9945661" y="-12138"/>
                  <a:pt x="10381102" y="25302"/>
                  <a:pt x="10691655" y="0"/>
                </a:cubicBezTo>
                <a:cubicBezTo>
                  <a:pt x="10689050" y="310766"/>
                  <a:pt x="10664631" y="402882"/>
                  <a:pt x="10691655" y="646331"/>
                </a:cubicBezTo>
                <a:cubicBezTo>
                  <a:pt x="10554325" y="653052"/>
                  <a:pt x="10338834" y="650093"/>
                  <a:pt x="10130343" y="646331"/>
                </a:cubicBezTo>
                <a:cubicBezTo>
                  <a:pt x="9921852" y="642569"/>
                  <a:pt x="9508689" y="676467"/>
                  <a:pt x="9248282" y="646331"/>
                </a:cubicBezTo>
                <a:cubicBezTo>
                  <a:pt x="8987875" y="616195"/>
                  <a:pt x="9000904" y="637672"/>
                  <a:pt x="8900803" y="646331"/>
                </a:cubicBezTo>
                <a:cubicBezTo>
                  <a:pt x="8800702" y="654990"/>
                  <a:pt x="8630370" y="649713"/>
                  <a:pt x="8446407" y="646331"/>
                </a:cubicBezTo>
                <a:cubicBezTo>
                  <a:pt x="8262444" y="642949"/>
                  <a:pt x="7986691" y="676588"/>
                  <a:pt x="7778179" y="646331"/>
                </a:cubicBezTo>
                <a:cubicBezTo>
                  <a:pt x="7569667" y="616074"/>
                  <a:pt x="7244898" y="656103"/>
                  <a:pt x="6896117" y="646331"/>
                </a:cubicBezTo>
                <a:cubicBezTo>
                  <a:pt x="6547336" y="636559"/>
                  <a:pt x="6398384" y="681729"/>
                  <a:pt x="6120972" y="646331"/>
                </a:cubicBezTo>
                <a:cubicBezTo>
                  <a:pt x="5843560" y="610933"/>
                  <a:pt x="5555579" y="668584"/>
                  <a:pt x="5238911" y="646331"/>
                </a:cubicBezTo>
                <a:cubicBezTo>
                  <a:pt x="4922243" y="624078"/>
                  <a:pt x="4991158" y="647099"/>
                  <a:pt x="4891432" y="646331"/>
                </a:cubicBezTo>
                <a:cubicBezTo>
                  <a:pt x="4791706" y="645563"/>
                  <a:pt x="4412680" y="670429"/>
                  <a:pt x="4009371" y="646331"/>
                </a:cubicBezTo>
                <a:cubicBezTo>
                  <a:pt x="3606062" y="622233"/>
                  <a:pt x="3652046" y="650695"/>
                  <a:pt x="3554975" y="646331"/>
                </a:cubicBezTo>
                <a:cubicBezTo>
                  <a:pt x="3457904" y="641967"/>
                  <a:pt x="3365662" y="661900"/>
                  <a:pt x="3207497" y="646331"/>
                </a:cubicBezTo>
                <a:cubicBezTo>
                  <a:pt x="3049332" y="630762"/>
                  <a:pt x="3033332" y="659251"/>
                  <a:pt x="2860018" y="646331"/>
                </a:cubicBezTo>
                <a:cubicBezTo>
                  <a:pt x="2686704" y="633411"/>
                  <a:pt x="2318935" y="658709"/>
                  <a:pt x="2084873" y="646331"/>
                </a:cubicBezTo>
                <a:cubicBezTo>
                  <a:pt x="1850812" y="633953"/>
                  <a:pt x="1679026" y="647631"/>
                  <a:pt x="1523561" y="646331"/>
                </a:cubicBezTo>
                <a:cubicBezTo>
                  <a:pt x="1368096" y="645031"/>
                  <a:pt x="1055824" y="630860"/>
                  <a:pt x="748416" y="646331"/>
                </a:cubicBezTo>
                <a:cubicBezTo>
                  <a:pt x="441008" y="661802"/>
                  <a:pt x="256824" y="627791"/>
                  <a:pt x="0" y="646331"/>
                </a:cubicBezTo>
                <a:cubicBezTo>
                  <a:pt x="4065" y="388146"/>
                  <a:pt x="-31457" y="307637"/>
                  <a:pt x="0" y="0"/>
                </a:cubicBezTo>
                <a:close/>
              </a:path>
              <a:path w="10691655" h="646331" stroke="0" extrusionOk="0">
                <a:moveTo>
                  <a:pt x="0" y="0"/>
                </a:moveTo>
                <a:cubicBezTo>
                  <a:pt x="239422" y="17771"/>
                  <a:pt x="370559" y="17667"/>
                  <a:pt x="561312" y="0"/>
                </a:cubicBezTo>
                <a:cubicBezTo>
                  <a:pt x="752065" y="-17667"/>
                  <a:pt x="1092210" y="-13872"/>
                  <a:pt x="1229540" y="0"/>
                </a:cubicBezTo>
                <a:cubicBezTo>
                  <a:pt x="1366870" y="13872"/>
                  <a:pt x="1631053" y="-8320"/>
                  <a:pt x="1790852" y="0"/>
                </a:cubicBezTo>
                <a:cubicBezTo>
                  <a:pt x="1950651" y="8320"/>
                  <a:pt x="2003831" y="-15932"/>
                  <a:pt x="2138331" y="0"/>
                </a:cubicBezTo>
                <a:cubicBezTo>
                  <a:pt x="2272831" y="15932"/>
                  <a:pt x="2746664" y="38087"/>
                  <a:pt x="2913476" y="0"/>
                </a:cubicBezTo>
                <a:cubicBezTo>
                  <a:pt x="3080288" y="-38087"/>
                  <a:pt x="3226357" y="19552"/>
                  <a:pt x="3474788" y="0"/>
                </a:cubicBezTo>
                <a:cubicBezTo>
                  <a:pt x="3723219" y="-19552"/>
                  <a:pt x="4113770" y="-6348"/>
                  <a:pt x="4356849" y="0"/>
                </a:cubicBezTo>
                <a:cubicBezTo>
                  <a:pt x="4599928" y="6348"/>
                  <a:pt x="4619516" y="-1806"/>
                  <a:pt x="4811245" y="0"/>
                </a:cubicBezTo>
                <a:cubicBezTo>
                  <a:pt x="5002974" y="1806"/>
                  <a:pt x="5101045" y="-7318"/>
                  <a:pt x="5265640" y="0"/>
                </a:cubicBezTo>
                <a:cubicBezTo>
                  <a:pt x="5430236" y="7318"/>
                  <a:pt x="5863941" y="-35529"/>
                  <a:pt x="6147702" y="0"/>
                </a:cubicBezTo>
                <a:cubicBezTo>
                  <a:pt x="6431463" y="35529"/>
                  <a:pt x="6724770" y="-37392"/>
                  <a:pt x="6922847" y="0"/>
                </a:cubicBezTo>
                <a:cubicBezTo>
                  <a:pt x="7120925" y="37392"/>
                  <a:pt x="7312479" y="-14192"/>
                  <a:pt x="7484158" y="0"/>
                </a:cubicBezTo>
                <a:cubicBezTo>
                  <a:pt x="7655837" y="14192"/>
                  <a:pt x="7789663" y="-4575"/>
                  <a:pt x="7938554" y="0"/>
                </a:cubicBezTo>
                <a:cubicBezTo>
                  <a:pt x="8087445" y="4575"/>
                  <a:pt x="8341327" y="-8372"/>
                  <a:pt x="8606782" y="0"/>
                </a:cubicBezTo>
                <a:cubicBezTo>
                  <a:pt x="8872237" y="8372"/>
                  <a:pt x="8863751" y="-10924"/>
                  <a:pt x="8954261" y="0"/>
                </a:cubicBezTo>
                <a:cubicBezTo>
                  <a:pt x="9044771" y="10924"/>
                  <a:pt x="9424287" y="27489"/>
                  <a:pt x="9622489" y="0"/>
                </a:cubicBezTo>
                <a:cubicBezTo>
                  <a:pt x="9820691" y="-27489"/>
                  <a:pt x="10228847" y="14615"/>
                  <a:pt x="10691655" y="0"/>
                </a:cubicBezTo>
                <a:cubicBezTo>
                  <a:pt x="10706441" y="245112"/>
                  <a:pt x="10706754" y="391894"/>
                  <a:pt x="10691655" y="646331"/>
                </a:cubicBezTo>
                <a:cubicBezTo>
                  <a:pt x="10551973" y="639264"/>
                  <a:pt x="10397984" y="629599"/>
                  <a:pt x="10237260" y="646331"/>
                </a:cubicBezTo>
                <a:cubicBezTo>
                  <a:pt x="10076537" y="663063"/>
                  <a:pt x="9711505" y="648008"/>
                  <a:pt x="9462115" y="646331"/>
                </a:cubicBezTo>
                <a:cubicBezTo>
                  <a:pt x="9212726" y="644654"/>
                  <a:pt x="9012664" y="634740"/>
                  <a:pt x="8580053" y="646331"/>
                </a:cubicBezTo>
                <a:cubicBezTo>
                  <a:pt x="8147442" y="657922"/>
                  <a:pt x="8294943" y="662045"/>
                  <a:pt x="8125658" y="646331"/>
                </a:cubicBezTo>
                <a:cubicBezTo>
                  <a:pt x="7956373" y="630617"/>
                  <a:pt x="7704039" y="629085"/>
                  <a:pt x="7457429" y="646331"/>
                </a:cubicBezTo>
                <a:cubicBezTo>
                  <a:pt x="7210819" y="663577"/>
                  <a:pt x="7043187" y="645754"/>
                  <a:pt x="6682284" y="646331"/>
                </a:cubicBezTo>
                <a:cubicBezTo>
                  <a:pt x="6321381" y="646908"/>
                  <a:pt x="6324404" y="654076"/>
                  <a:pt x="6227889" y="646331"/>
                </a:cubicBezTo>
                <a:cubicBezTo>
                  <a:pt x="6131374" y="638586"/>
                  <a:pt x="5789773" y="634789"/>
                  <a:pt x="5666577" y="646331"/>
                </a:cubicBezTo>
                <a:cubicBezTo>
                  <a:pt x="5543381" y="657873"/>
                  <a:pt x="5122782" y="652149"/>
                  <a:pt x="4891432" y="646331"/>
                </a:cubicBezTo>
                <a:cubicBezTo>
                  <a:pt x="4660082" y="640513"/>
                  <a:pt x="4332322" y="657269"/>
                  <a:pt x="4009371" y="646331"/>
                </a:cubicBezTo>
                <a:cubicBezTo>
                  <a:pt x="3686420" y="635393"/>
                  <a:pt x="3368584" y="632186"/>
                  <a:pt x="3127309" y="646331"/>
                </a:cubicBezTo>
                <a:cubicBezTo>
                  <a:pt x="2886034" y="660476"/>
                  <a:pt x="2477193" y="620188"/>
                  <a:pt x="2245248" y="646331"/>
                </a:cubicBezTo>
                <a:cubicBezTo>
                  <a:pt x="2013303" y="672474"/>
                  <a:pt x="1828855" y="638482"/>
                  <a:pt x="1683936" y="646331"/>
                </a:cubicBezTo>
                <a:cubicBezTo>
                  <a:pt x="1539017" y="654180"/>
                  <a:pt x="1438362" y="635402"/>
                  <a:pt x="1229540" y="646331"/>
                </a:cubicBezTo>
                <a:cubicBezTo>
                  <a:pt x="1020718" y="657260"/>
                  <a:pt x="1054656" y="637710"/>
                  <a:pt x="882062" y="646331"/>
                </a:cubicBezTo>
                <a:cubicBezTo>
                  <a:pt x="709468" y="654952"/>
                  <a:pt x="218564" y="616801"/>
                  <a:pt x="0" y="646331"/>
                </a:cubicBezTo>
                <a:cubicBezTo>
                  <a:pt x="-21782" y="385690"/>
                  <a:pt x="21554" y="310611"/>
                  <a:pt x="0" y="0"/>
                </a:cubicBezTo>
                <a:close/>
              </a:path>
            </a:pathLst>
          </a:custGeom>
          <a:solidFill>
            <a:schemeClr val="accent2">
              <a:lumMod val="40000"/>
              <a:lumOff val="60000"/>
            </a:schemeClr>
          </a:solidFill>
          <a:ln w="38100">
            <a:solidFill>
              <a:srgbClr val="FA8422"/>
            </a:solidFill>
            <a:extLst>
              <a:ext uri="{C807C97D-BFC1-408E-A445-0C87EB9F89A2}">
                <ask:lineSketchStyleProps xmlns:ask="http://schemas.microsoft.com/office/drawing/2018/sketchyshapes" sd="3226494589">
                  <a:custGeom>
                    <a:avLst/>
                    <a:gdLst>
                      <a:gd name="connsiteX0" fmla="*/ 0 w 10691655"/>
                      <a:gd name="connsiteY0" fmla="*/ 0 h 369332"/>
                      <a:gd name="connsiteX1" fmla="*/ 668228 w 10691655"/>
                      <a:gd name="connsiteY1" fmla="*/ 0 h 369332"/>
                      <a:gd name="connsiteX2" fmla="*/ 1550290 w 10691655"/>
                      <a:gd name="connsiteY2" fmla="*/ 0 h 369332"/>
                      <a:gd name="connsiteX3" fmla="*/ 2432352 w 10691655"/>
                      <a:gd name="connsiteY3" fmla="*/ 0 h 369332"/>
                      <a:gd name="connsiteX4" fmla="*/ 3207497 w 10691655"/>
                      <a:gd name="connsiteY4" fmla="*/ 0 h 369332"/>
                      <a:gd name="connsiteX5" fmla="*/ 3768808 w 10691655"/>
                      <a:gd name="connsiteY5" fmla="*/ 0 h 369332"/>
                      <a:gd name="connsiteX6" fmla="*/ 4437037 w 10691655"/>
                      <a:gd name="connsiteY6" fmla="*/ 0 h 369332"/>
                      <a:gd name="connsiteX7" fmla="*/ 4891432 w 10691655"/>
                      <a:gd name="connsiteY7" fmla="*/ 0 h 369332"/>
                      <a:gd name="connsiteX8" fmla="*/ 5345828 w 10691655"/>
                      <a:gd name="connsiteY8" fmla="*/ 0 h 369332"/>
                      <a:gd name="connsiteX9" fmla="*/ 5907139 w 10691655"/>
                      <a:gd name="connsiteY9" fmla="*/ 0 h 369332"/>
                      <a:gd name="connsiteX10" fmla="*/ 6468451 w 10691655"/>
                      <a:gd name="connsiteY10" fmla="*/ 0 h 369332"/>
                      <a:gd name="connsiteX11" fmla="*/ 7029763 w 10691655"/>
                      <a:gd name="connsiteY11" fmla="*/ 0 h 369332"/>
                      <a:gd name="connsiteX12" fmla="*/ 7377242 w 10691655"/>
                      <a:gd name="connsiteY12" fmla="*/ 0 h 369332"/>
                      <a:gd name="connsiteX13" fmla="*/ 7938554 w 10691655"/>
                      <a:gd name="connsiteY13" fmla="*/ 0 h 369332"/>
                      <a:gd name="connsiteX14" fmla="*/ 8820615 w 10691655"/>
                      <a:gd name="connsiteY14" fmla="*/ 0 h 369332"/>
                      <a:gd name="connsiteX15" fmla="*/ 9702677 w 10691655"/>
                      <a:gd name="connsiteY15" fmla="*/ 0 h 369332"/>
                      <a:gd name="connsiteX16" fmla="*/ 10691655 w 10691655"/>
                      <a:gd name="connsiteY16" fmla="*/ 0 h 369332"/>
                      <a:gd name="connsiteX17" fmla="*/ 10691655 w 10691655"/>
                      <a:gd name="connsiteY17" fmla="*/ 369332 h 369332"/>
                      <a:gd name="connsiteX18" fmla="*/ 10130343 w 10691655"/>
                      <a:gd name="connsiteY18" fmla="*/ 369332 h 369332"/>
                      <a:gd name="connsiteX19" fmla="*/ 9248282 w 10691655"/>
                      <a:gd name="connsiteY19" fmla="*/ 369332 h 369332"/>
                      <a:gd name="connsiteX20" fmla="*/ 8900803 w 10691655"/>
                      <a:gd name="connsiteY20" fmla="*/ 369332 h 369332"/>
                      <a:gd name="connsiteX21" fmla="*/ 8446407 w 10691655"/>
                      <a:gd name="connsiteY21" fmla="*/ 369332 h 369332"/>
                      <a:gd name="connsiteX22" fmla="*/ 7778179 w 10691655"/>
                      <a:gd name="connsiteY22" fmla="*/ 369332 h 369332"/>
                      <a:gd name="connsiteX23" fmla="*/ 6896117 w 10691655"/>
                      <a:gd name="connsiteY23" fmla="*/ 369332 h 369332"/>
                      <a:gd name="connsiteX24" fmla="*/ 6120972 w 10691655"/>
                      <a:gd name="connsiteY24" fmla="*/ 369332 h 369332"/>
                      <a:gd name="connsiteX25" fmla="*/ 5238911 w 10691655"/>
                      <a:gd name="connsiteY25" fmla="*/ 369332 h 369332"/>
                      <a:gd name="connsiteX26" fmla="*/ 4891432 w 10691655"/>
                      <a:gd name="connsiteY26" fmla="*/ 369332 h 369332"/>
                      <a:gd name="connsiteX27" fmla="*/ 4009371 w 10691655"/>
                      <a:gd name="connsiteY27" fmla="*/ 369332 h 369332"/>
                      <a:gd name="connsiteX28" fmla="*/ 3554975 w 10691655"/>
                      <a:gd name="connsiteY28" fmla="*/ 369332 h 369332"/>
                      <a:gd name="connsiteX29" fmla="*/ 3207497 w 10691655"/>
                      <a:gd name="connsiteY29" fmla="*/ 369332 h 369332"/>
                      <a:gd name="connsiteX30" fmla="*/ 2860018 w 10691655"/>
                      <a:gd name="connsiteY30" fmla="*/ 369332 h 369332"/>
                      <a:gd name="connsiteX31" fmla="*/ 2084873 w 10691655"/>
                      <a:gd name="connsiteY31" fmla="*/ 369332 h 369332"/>
                      <a:gd name="connsiteX32" fmla="*/ 1523561 w 10691655"/>
                      <a:gd name="connsiteY32" fmla="*/ 369332 h 369332"/>
                      <a:gd name="connsiteX33" fmla="*/ 748416 w 10691655"/>
                      <a:gd name="connsiteY33" fmla="*/ 369332 h 369332"/>
                      <a:gd name="connsiteX34" fmla="*/ 0 w 10691655"/>
                      <a:gd name="connsiteY34" fmla="*/ 369332 h 369332"/>
                      <a:gd name="connsiteX35" fmla="*/ 0 w 10691655"/>
                      <a:gd name="connsiteY35"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691655" h="369332" fill="none" extrusionOk="0">
                        <a:moveTo>
                          <a:pt x="0" y="0"/>
                        </a:moveTo>
                        <a:cubicBezTo>
                          <a:pt x="324712" y="20349"/>
                          <a:pt x="532209" y="-31329"/>
                          <a:pt x="668228" y="0"/>
                        </a:cubicBezTo>
                        <a:cubicBezTo>
                          <a:pt x="804247" y="31329"/>
                          <a:pt x="1196096" y="25506"/>
                          <a:pt x="1550290" y="0"/>
                        </a:cubicBezTo>
                        <a:cubicBezTo>
                          <a:pt x="1904484" y="-25506"/>
                          <a:pt x="2140359" y="-28917"/>
                          <a:pt x="2432352" y="0"/>
                        </a:cubicBezTo>
                        <a:cubicBezTo>
                          <a:pt x="2724345" y="28917"/>
                          <a:pt x="2995432" y="29823"/>
                          <a:pt x="3207497" y="0"/>
                        </a:cubicBezTo>
                        <a:cubicBezTo>
                          <a:pt x="3419562" y="-29823"/>
                          <a:pt x="3497147" y="20185"/>
                          <a:pt x="3768808" y="0"/>
                        </a:cubicBezTo>
                        <a:cubicBezTo>
                          <a:pt x="4040469" y="-20185"/>
                          <a:pt x="4261909" y="-13537"/>
                          <a:pt x="4437037" y="0"/>
                        </a:cubicBezTo>
                        <a:cubicBezTo>
                          <a:pt x="4612165" y="13537"/>
                          <a:pt x="4696243" y="12772"/>
                          <a:pt x="4891432" y="0"/>
                        </a:cubicBezTo>
                        <a:cubicBezTo>
                          <a:pt x="5086622" y="-12772"/>
                          <a:pt x="5186025" y="6385"/>
                          <a:pt x="5345828" y="0"/>
                        </a:cubicBezTo>
                        <a:cubicBezTo>
                          <a:pt x="5505631" y="-6385"/>
                          <a:pt x="5718925" y="-7696"/>
                          <a:pt x="5907139" y="0"/>
                        </a:cubicBezTo>
                        <a:cubicBezTo>
                          <a:pt x="6095353" y="7696"/>
                          <a:pt x="6202322" y="-27424"/>
                          <a:pt x="6468451" y="0"/>
                        </a:cubicBezTo>
                        <a:cubicBezTo>
                          <a:pt x="6734580" y="27424"/>
                          <a:pt x="6830914" y="17204"/>
                          <a:pt x="7029763" y="0"/>
                        </a:cubicBezTo>
                        <a:cubicBezTo>
                          <a:pt x="7228612" y="-17204"/>
                          <a:pt x="7212242" y="5460"/>
                          <a:pt x="7377242" y="0"/>
                        </a:cubicBezTo>
                        <a:cubicBezTo>
                          <a:pt x="7542242" y="-5460"/>
                          <a:pt x="7659946" y="2191"/>
                          <a:pt x="7938554" y="0"/>
                        </a:cubicBezTo>
                        <a:cubicBezTo>
                          <a:pt x="8217162" y="-2191"/>
                          <a:pt x="8604628" y="-22853"/>
                          <a:pt x="8820615" y="0"/>
                        </a:cubicBezTo>
                        <a:cubicBezTo>
                          <a:pt x="9036602" y="22853"/>
                          <a:pt x="9459693" y="12138"/>
                          <a:pt x="9702677" y="0"/>
                        </a:cubicBezTo>
                        <a:cubicBezTo>
                          <a:pt x="9945661" y="-12138"/>
                          <a:pt x="10381102" y="25302"/>
                          <a:pt x="10691655" y="0"/>
                        </a:cubicBezTo>
                        <a:cubicBezTo>
                          <a:pt x="10684433" y="143381"/>
                          <a:pt x="10687714" y="252440"/>
                          <a:pt x="10691655" y="369332"/>
                        </a:cubicBezTo>
                        <a:cubicBezTo>
                          <a:pt x="10554325" y="376053"/>
                          <a:pt x="10338834" y="373094"/>
                          <a:pt x="10130343" y="369332"/>
                        </a:cubicBezTo>
                        <a:cubicBezTo>
                          <a:pt x="9921852" y="365570"/>
                          <a:pt x="9508689" y="399468"/>
                          <a:pt x="9248282" y="369332"/>
                        </a:cubicBezTo>
                        <a:cubicBezTo>
                          <a:pt x="8987875" y="339196"/>
                          <a:pt x="9000904" y="360673"/>
                          <a:pt x="8900803" y="369332"/>
                        </a:cubicBezTo>
                        <a:cubicBezTo>
                          <a:pt x="8800702" y="377991"/>
                          <a:pt x="8630370" y="372714"/>
                          <a:pt x="8446407" y="369332"/>
                        </a:cubicBezTo>
                        <a:cubicBezTo>
                          <a:pt x="8262444" y="365950"/>
                          <a:pt x="7986691" y="399589"/>
                          <a:pt x="7778179" y="369332"/>
                        </a:cubicBezTo>
                        <a:cubicBezTo>
                          <a:pt x="7569667" y="339075"/>
                          <a:pt x="7244898" y="379104"/>
                          <a:pt x="6896117" y="369332"/>
                        </a:cubicBezTo>
                        <a:cubicBezTo>
                          <a:pt x="6547336" y="359560"/>
                          <a:pt x="6398384" y="404730"/>
                          <a:pt x="6120972" y="369332"/>
                        </a:cubicBezTo>
                        <a:cubicBezTo>
                          <a:pt x="5843560" y="333934"/>
                          <a:pt x="5555579" y="391585"/>
                          <a:pt x="5238911" y="369332"/>
                        </a:cubicBezTo>
                        <a:cubicBezTo>
                          <a:pt x="4922243" y="347079"/>
                          <a:pt x="4991158" y="370100"/>
                          <a:pt x="4891432" y="369332"/>
                        </a:cubicBezTo>
                        <a:cubicBezTo>
                          <a:pt x="4791706" y="368564"/>
                          <a:pt x="4412680" y="393430"/>
                          <a:pt x="4009371" y="369332"/>
                        </a:cubicBezTo>
                        <a:cubicBezTo>
                          <a:pt x="3606062" y="345234"/>
                          <a:pt x="3652046" y="373696"/>
                          <a:pt x="3554975" y="369332"/>
                        </a:cubicBezTo>
                        <a:cubicBezTo>
                          <a:pt x="3457904" y="364968"/>
                          <a:pt x="3365662" y="384901"/>
                          <a:pt x="3207497" y="369332"/>
                        </a:cubicBezTo>
                        <a:cubicBezTo>
                          <a:pt x="3049332" y="353763"/>
                          <a:pt x="3033332" y="382252"/>
                          <a:pt x="2860018" y="369332"/>
                        </a:cubicBezTo>
                        <a:cubicBezTo>
                          <a:pt x="2686704" y="356412"/>
                          <a:pt x="2318935" y="381710"/>
                          <a:pt x="2084873" y="369332"/>
                        </a:cubicBezTo>
                        <a:cubicBezTo>
                          <a:pt x="1850812" y="356954"/>
                          <a:pt x="1679026" y="370632"/>
                          <a:pt x="1523561" y="369332"/>
                        </a:cubicBezTo>
                        <a:cubicBezTo>
                          <a:pt x="1368096" y="368032"/>
                          <a:pt x="1055824" y="353861"/>
                          <a:pt x="748416" y="369332"/>
                        </a:cubicBezTo>
                        <a:cubicBezTo>
                          <a:pt x="441008" y="384803"/>
                          <a:pt x="256824" y="350792"/>
                          <a:pt x="0" y="369332"/>
                        </a:cubicBezTo>
                        <a:cubicBezTo>
                          <a:pt x="8682" y="264547"/>
                          <a:pt x="-8374" y="87538"/>
                          <a:pt x="0" y="0"/>
                        </a:cubicBezTo>
                        <a:close/>
                      </a:path>
                      <a:path w="10691655" h="369332" stroke="0" extrusionOk="0">
                        <a:moveTo>
                          <a:pt x="0" y="0"/>
                        </a:moveTo>
                        <a:cubicBezTo>
                          <a:pt x="239422" y="17771"/>
                          <a:pt x="370559" y="17667"/>
                          <a:pt x="561312" y="0"/>
                        </a:cubicBezTo>
                        <a:cubicBezTo>
                          <a:pt x="752065" y="-17667"/>
                          <a:pt x="1092210" y="-13872"/>
                          <a:pt x="1229540" y="0"/>
                        </a:cubicBezTo>
                        <a:cubicBezTo>
                          <a:pt x="1366870" y="13872"/>
                          <a:pt x="1631053" y="-8320"/>
                          <a:pt x="1790852" y="0"/>
                        </a:cubicBezTo>
                        <a:cubicBezTo>
                          <a:pt x="1950651" y="8320"/>
                          <a:pt x="2003831" y="-15932"/>
                          <a:pt x="2138331" y="0"/>
                        </a:cubicBezTo>
                        <a:cubicBezTo>
                          <a:pt x="2272831" y="15932"/>
                          <a:pt x="2746664" y="38087"/>
                          <a:pt x="2913476" y="0"/>
                        </a:cubicBezTo>
                        <a:cubicBezTo>
                          <a:pt x="3080288" y="-38087"/>
                          <a:pt x="3226357" y="19552"/>
                          <a:pt x="3474788" y="0"/>
                        </a:cubicBezTo>
                        <a:cubicBezTo>
                          <a:pt x="3723219" y="-19552"/>
                          <a:pt x="4113770" y="-6348"/>
                          <a:pt x="4356849" y="0"/>
                        </a:cubicBezTo>
                        <a:cubicBezTo>
                          <a:pt x="4599928" y="6348"/>
                          <a:pt x="4619516" y="-1806"/>
                          <a:pt x="4811245" y="0"/>
                        </a:cubicBezTo>
                        <a:cubicBezTo>
                          <a:pt x="5002974" y="1806"/>
                          <a:pt x="5101045" y="-7318"/>
                          <a:pt x="5265640" y="0"/>
                        </a:cubicBezTo>
                        <a:cubicBezTo>
                          <a:pt x="5430236" y="7318"/>
                          <a:pt x="5863941" y="-35529"/>
                          <a:pt x="6147702" y="0"/>
                        </a:cubicBezTo>
                        <a:cubicBezTo>
                          <a:pt x="6431463" y="35529"/>
                          <a:pt x="6724770" y="-37392"/>
                          <a:pt x="6922847" y="0"/>
                        </a:cubicBezTo>
                        <a:cubicBezTo>
                          <a:pt x="7120925" y="37392"/>
                          <a:pt x="7312479" y="-14192"/>
                          <a:pt x="7484158" y="0"/>
                        </a:cubicBezTo>
                        <a:cubicBezTo>
                          <a:pt x="7655837" y="14192"/>
                          <a:pt x="7789663" y="-4575"/>
                          <a:pt x="7938554" y="0"/>
                        </a:cubicBezTo>
                        <a:cubicBezTo>
                          <a:pt x="8087445" y="4575"/>
                          <a:pt x="8341327" y="-8372"/>
                          <a:pt x="8606782" y="0"/>
                        </a:cubicBezTo>
                        <a:cubicBezTo>
                          <a:pt x="8872237" y="8372"/>
                          <a:pt x="8863751" y="-10924"/>
                          <a:pt x="8954261" y="0"/>
                        </a:cubicBezTo>
                        <a:cubicBezTo>
                          <a:pt x="9044771" y="10924"/>
                          <a:pt x="9424287" y="27489"/>
                          <a:pt x="9622489" y="0"/>
                        </a:cubicBezTo>
                        <a:cubicBezTo>
                          <a:pt x="9820691" y="-27489"/>
                          <a:pt x="10228847" y="14615"/>
                          <a:pt x="10691655" y="0"/>
                        </a:cubicBezTo>
                        <a:cubicBezTo>
                          <a:pt x="10692591" y="99373"/>
                          <a:pt x="10683671" y="191834"/>
                          <a:pt x="10691655" y="369332"/>
                        </a:cubicBezTo>
                        <a:cubicBezTo>
                          <a:pt x="10551973" y="362265"/>
                          <a:pt x="10397984" y="352600"/>
                          <a:pt x="10237260" y="369332"/>
                        </a:cubicBezTo>
                        <a:cubicBezTo>
                          <a:pt x="10076537" y="386064"/>
                          <a:pt x="9711505" y="371009"/>
                          <a:pt x="9462115" y="369332"/>
                        </a:cubicBezTo>
                        <a:cubicBezTo>
                          <a:pt x="9212726" y="367655"/>
                          <a:pt x="9012664" y="357741"/>
                          <a:pt x="8580053" y="369332"/>
                        </a:cubicBezTo>
                        <a:cubicBezTo>
                          <a:pt x="8147442" y="380923"/>
                          <a:pt x="8294943" y="385046"/>
                          <a:pt x="8125658" y="369332"/>
                        </a:cubicBezTo>
                        <a:cubicBezTo>
                          <a:pt x="7956373" y="353618"/>
                          <a:pt x="7704039" y="352086"/>
                          <a:pt x="7457429" y="369332"/>
                        </a:cubicBezTo>
                        <a:cubicBezTo>
                          <a:pt x="7210819" y="386578"/>
                          <a:pt x="7043187" y="368755"/>
                          <a:pt x="6682284" y="369332"/>
                        </a:cubicBezTo>
                        <a:cubicBezTo>
                          <a:pt x="6321381" y="369909"/>
                          <a:pt x="6324404" y="377077"/>
                          <a:pt x="6227889" y="369332"/>
                        </a:cubicBezTo>
                        <a:cubicBezTo>
                          <a:pt x="6131374" y="361587"/>
                          <a:pt x="5789773" y="357790"/>
                          <a:pt x="5666577" y="369332"/>
                        </a:cubicBezTo>
                        <a:cubicBezTo>
                          <a:pt x="5543381" y="380874"/>
                          <a:pt x="5122782" y="375150"/>
                          <a:pt x="4891432" y="369332"/>
                        </a:cubicBezTo>
                        <a:cubicBezTo>
                          <a:pt x="4660082" y="363514"/>
                          <a:pt x="4332322" y="380270"/>
                          <a:pt x="4009371" y="369332"/>
                        </a:cubicBezTo>
                        <a:cubicBezTo>
                          <a:pt x="3686420" y="358394"/>
                          <a:pt x="3368584" y="355187"/>
                          <a:pt x="3127309" y="369332"/>
                        </a:cubicBezTo>
                        <a:cubicBezTo>
                          <a:pt x="2886034" y="383477"/>
                          <a:pt x="2477193" y="343189"/>
                          <a:pt x="2245248" y="369332"/>
                        </a:cubicBezTo>
                        <a:cubicBezTo>
                          <a:pt x="2013303" y="395475"/>
                          <a:pt x="1828855" y="361483"/>
                          <a:pt x="1683936" y="369332"/>
                        </a:cubicBezTo>
                        <a:cubicBezTo>
                          <a:pt x="1539017" y="377181"/>
                          <a:pt x="1438362" y="358403"/>
                          <a:pt x="1229540" y="369332"/>
                        </a:cubicBezTo>
                        <a:cubicBezTo>
                          <a:pt x="1020718" y="380261"/>
                          <a:pt x="1054656" y="360711"/>
                          <a:pt x="882062" y="369332"/>
                        </a:cubicBezTo>
                        <a:cubicBezTo>
                          <a:pt x="709468" y="377953"/>
                          <a:pt x="218564" y="339802"/>
                          <a:pt x="0" y="369332"/>
                        </a:cubicBezTo>
                        <a:cubicBezTo>
                          <a:pt x="1301" y="276506"/>
                          <a:pt x="-10763" y="158196"/>
                          <a:pt x="0" y="0"/>
                        </a:cubicBezTo>
                        <a:close/>
                      </a:path>
                    </a:pathLst>
                  </a:custGeom>
                  <ask:type>
                    <ask:lineSketchFreehand/>
                  </ask:type>
                </ask:lineSketchStyleProps>
              </a:ext>
            </a:extLst>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Wingdings" panose="05000000000000000000" pitchFamily="2" charset="2"/>
              <a:buChar char="ü"/>
            </a:pPr>
            <a:r>
              <a:rPr lang="en-IN" b="1" dirty="0"/>
              <a:t>Scope of Testing :</a:t>
            </a:r>
            <a:r>
              <a:rPr lang="en-IN" dirty="0"/>
              <a:t> </a:t>
            </a:r>
            <a:r>
              <a:rPr lang="en-US" dirty="0"/>
              <a:t>The testing plan covers functional, usability, security, and performance testing</a:t>
            </a:r>
            <a:endParaRPr lang="en-GB" b="0" i="0" dirty="0">
              <a:solidFill>
                <a:srgbClr val="374151"/>
              </a:solidFill>
              <a:effectLst/>
              <a:latin typeface="Söhne"/>
            </a:endParaRPr>
          </a:p>
        </p:txBody>
      </p:sp>
    </p:spTree>
    <p:extLst>
      <p:ext uri="{BB962C8B-B14F-4D97-AF65-F5344CB8AC3E}">
        <p14:creationId xmlns:p14="http://schemas.microsoft.com/office/powerpoint/2010/main" val="214688854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5CFC7A47-C6EF-0C71-8211-35FFEE20772F}"/>
            </a:ext>
          </a:extLst>
        </p:cNvPr>
        <p:cNvGrpSpPr/>
        <p:nvPr/>
      </p:nvGrpSpPr>
      <p:grpSpPr>
        <a:xfrm>
          <a:off x="0" y="0"/>
          <a:ext cx="0" cy="0"/>
          <a:chOff x="0" y="0"/>
          <a:chExt cx="0" cy="0"/>
        </a:xfrm>
      </p:grpSpPr>
      <p:sp>
        <p:nvSpPr>
          <p:cNvPr id="2" name="object 3">
            <a:extLst>
              <a:ext uri="{FF2B5EF4-FFF2-40B4-BE49-F238E27FC236}">
                <a16:creationId xmlns:a16="http://schemas.microsoft.com/office/drawing/2014/main" id="{8CA8BC02-FA57-85BA-D785-8A881B973B07}"/>
              </a:ext>
            </a:extLst>
          </p:cNvPr>
          <p:cNvSpPr txBox="1">
            <a:spLocks noGrp="1"/>
          </p:cNvSpPr>
          <p:nvPr>
            <p:ph type="title"/>
          </p:nvPr>
        </p:nvSpPr>
        <p:spPr>
          <a:xfrm>
            <a:off x="534259" y="309562"/>
            <a:ext cx="3898948" cy="382156"/>
          </a:xfrm>
          <a:prstGeom prst="rect">
            <a:avLst/>
          </a:prstGeom>
        </p:spPr>
        <p:txBody>
          <a:bodyPr vert="horz" wrap="square" lIns="0" tIns="12700" rIns="0" bIns="0" rtlCol="0">
            <a:spAutoFit/>
          </a:bodyPr>
          <a:lstStyle/>
          <a:p>
            <a:pPr marL="12700">
              <a:lnSpc>
                <a:spcPct val="100000"/>
              </a:lnSpc>
              <a:spcBef>
                <a:spcPts val="100"/>
              </a:spcBef>
            </a:pPr>
            <a:r>
              <a:rPr lang="en-IN" sz="2400" dirty="0">
                <a:solidFill>
                  <a:srgbClr val="04A2B9"/>
                </a:solidFill>
                <a:latin typeface="Proxima Nova"/>
              </a:rPr>
              <a:t>Test Result and Analysis</a:t>
            </a:r>
            <a:endParaRPr sz="2400" dirty="0">
              <a:latin typeface="Proxima Nova"/>
            </a:endParaRPr>
          </a:p>
        </p:txBody>
      </p:sp>
      <p:graphicFrame>
        <p:nvGraphicFramePr>
          <p:cNvPr id="3" name="Table 2">
            <a:extLst>
              <a:ext uri="{FF2B5EF4-FFF2-40B4-BE49-F238E27FC236}">
                <a16:creationId xmlns:a16="http://schemas.microsoft.com/office/drawing/2014/main" id="{0CD2BE6F-E7CC-64FE-70FC-679EFB6AA1C8}"/>
              </a:ext>
            </a:extLst>
          </p:cNvPr>
          <p:cNvGraphicFramePr>
            <a:graphicFrameLocks noGrp="1"/>
          </p:cNvGraphicFramePr>
          <p:nvPr>
            <p:extLst>
              <p:ext uri="{D42A27DB-BD31-4B8C-83A1-F6EECF244321}">
                <p14:modId xmlns:p14="http://schemas.microsoft.com/office/powerpoint/2010/main" val="613267833"/>
              </p:ext>
            </p:extLst>
          </p:nvPr>
        </p:nvGraphicFramePr>
        <p:xfrm>
          <a:off x="2680980" y="1462303"/>
          <a:ext cx="6830035" cy="1762575"/>
        </p:xfrm>
        <a:graphic>
          <a:graphicData uri="http://schemas.openxmlformats.org/drawingml/2006/table">
            <a:tbl>
              <a:tblPr firstRow="1" firstCol="1" bandRow="1">
                <a:tableStyleId>{5C22544A-7EE6-4342-B048-85BDC9FD1C3A}</a:tableStyleId>
              </a:tblPr>
              <a:tblGrid>
                <a:gridCol w="1366007">
                  <a:extLst>
                    <a:ext uri="{9D8B030D-6E8A-4147-A177-3AD203B41FA5}">
                      <a16:colId xmlns:a16="http://schemas.microsoft.com/office/drawing/2014/main" val="2235473128"/>
                    </a:ext>
                  </a:extLst>
                </a:gridCol>
                <a:gridCol w="1366007">
                  <a:extLst>
                    <a:ext uri="{9D8B030D-6E8A-4147-A177-3AD203B41FA5}">
                      <a16:colId xmlns:a16="http://schemas.microsoft.com/office/drawing/2014/main" val="2024509944"/>
                    </a:ext>
                  </a:extLst>
                </a:gridCol>
                <a:gridCol w="1366007">
                  <a:extLst>
                    <a:ext uri="{9D8B030D-6E8A-4147-A177-3AD203B41FA5}">
                      <a16:colId xmlns:a16="http://schemas.microsoft.com/office/drawing/2014/main" val="489059623"/>
                    </a:ext>
                  </a:extLst>
                </a:gridCol>
                <a:gridCol w="1366007">
                  <a:extLst>
                    <a:ext uri="{9D8B030D-6E8A-4147-A177-3AD203B41FA5}">
                      <a16:colId xmlns:a16="http://schemas.microsoft.com/office/drawing/2014/main" val="3750123889"/>
                    </a:ext>
                  </a:extLst>
                </a:gridCol>
                <a:gridCol w="1366007">
                  <a:extLst>
                    <a:ext uri="{9D8B030D-6E8A-4147-A177-3AD203B41FA5}">
                      <a16:colId xmlns:a16="http://schemas.microsoft.com/office/drawing/2014/main" val="3979815684"/>
                    </a:ext>
                  </a:extLst>
                </a:gridCol>
              </a:tblGrid>
              <a:tr h="227439">
                <a:tc>
                  <a:txBody>
                    <a:bodyPr/>
                    <a:lstStyle/>
                    <a:p>
                      <a:pPr marL="0" marR="0" algn="ctr">
                        <a:lnSpc>
                          <a:spcPct val="107000"/>
                        </a:lnSpc>
                        <a:spcBef>
                          <a:spcPts val="0"/>
                        </a:spcBef>
                        <a:spcAft>
                          <a:spcPts val="0"/>
                        </a:spcAft>
                      </a:pPr>
                      <a:r>
                        <a:rPr lang="en-US" sz="1050" kern="0" dirty="0">
                          <a:effectLst/>
                        </a:rPr>
                        <a:t>Test ID</a:t>
                      </a: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marL="0" marR="0" algn="ctr">
                        <a:lnSpc>
                          <a:spcPct val="107000"/>
                        </a:lnSpc>
                        <a:spcBef>
                          <a:spcPts val="0"/>
                        </a:spcBef>
                        <a:spcAft>
                          <a:spcPts val="0"/>
                        </a:spcAft>
                      </a:pPr>
                      <a:r>
                        <a:rPr lang="en-US" sz="1050" kern="0">
                          <a:effectLst/>
                        </a:rPr>
                        <a:t>Test Condition</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marL="0" marR="0" algn="ctr">
                        <a:lnSpc>
                          <a:spcPct val="107000"/>
                        </a:lnSpc>
                        <a:spcBef>
                          <a:spcPts val="0"/>
                        </a:spcBef>
                        <a:spcAft>
                          <a:spcPts val="0"/>
                        </a:spcAft>
                      </a:pPr>
                      <a:r>
                        <a:rPr lang="en-US" sz="1050" kern="0">
                          <a:effectLst/>
                        </a:rPr>
                        <a:t>Expected Output</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marL="0" marR="0" algn="ctr">
                        <a:lnSpc>
                          <a:spcPct val="107000"/>
                        </a:lnSpc>
                        <a:spcBef>
                          <a:spcPts val="0"/>
                        </a:spcBef>
                        <a:spcAft>
                          <a:spcPts val="0"/>
                        </a:spcAft>
                      </a:pPr>
                      <a:r>
                        <a:rPr lang="en-US" sz="1050" kern="0" dirty="0">
                          <a:effectLst/>
                        </a:rPr>
                        <a:t>Actual Output</a:t>
                      </a: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marL="0" marR="0" algn="ctr">
                        <a:lnSpc>
                          <a:spcPct val="107000"/>
                        </a:lnSpc>
                        <a:spcBef>
                          <a:spcPts val="0"/>
                        </a:spcBef>
                        <a:spcAft>
                          <a:spcPts val="0"/>
                        </a:spcAft>
                      </a:pPr>
                      <a:r>
                        <a:rPr lang="en-US" sz="1050" kern="0">
                          <a:effectLst/>
                        </a:rPr>
                        <a:t>Remark</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extLst>
                  <a:ext uri="{0D108BD9-81ED-4DB2-BD59-A6C34878D82A}">
                    <a16:rowId xmlns:a16="http://schemas.microsoft.com/office/drawing/2014/main" val="3317541552"/>
                  </a:ext>
                </a:extLst>
              </a:tr>
              <a:tr h="440644">
                <a:tc>
                  <a:txBody>
                    <a:bodyPr/>
                    <a:lstStyle/>
                    <a:p>
                      <a:pPr marL="0" marR="0">
                        <a:lnSpc>
                          <a:spcPct val="107000"/>
                        </a:lnSpc>
                        <a:spcBef>
                          <a:spcPts val="0"/>
                        </a:spcBef>
                        <a:spcAft>
                          <a:spcPts val="0"/>
                        </a:spcAft>
                      </a:pPr>
                      <a:r>
                        <a:rPr lang="en-US" sz="1050" kern="0" dirty="0">
                          <a:effectLst/>
                        </a:rPr>
                        <a:t>TC_001</a:t>
                      </a: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marL="0" marR="0">
                        <a:lnSpc>
                          <a:spcPct val="107000"/>
                        </a:lnSpc>
                        <a:spcBef>
                          <a:spcPts val="0"/>
                        </a:spcBef>
                        <a:spcAft>
                          <a:spcPts val="0"/>
                        </a:spcAft>
                      </a:pPr>
                      <a:r>
                        <a:rPr lang="en-US" sz="1050" kern="0">
                          <a:effectLst/>
                        </a:rPr>
                        <a:t>User fills in valid details for registration</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marL="0" marR="0">
                        <a:lnSpc>
                          <a:spcPct val="107000"/>
                        </a:lnSpc>
                        <a:spcBef>
                          <a:spcPts val="0"/>
                        </a:spcBef>
                        <a:spcAft>
                          <a:spcPts val="0"/>
                        </a:spcAft>
                      </a:pPr>
                      <a:r>
                        <a:rPr lang="en-US" sz="1050" kern="0">
                          <a:effectLst/>
                        </a:rPr>
                        <a:t>Account successfully created</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marL="0" marR="0">
                        <a:lnSpc>
                          <a:spcPct val="107000"/>
                        </a:lnSpc>
                        <a:spcBef>
                          <a:spcPts val="0"/>
                        </a:spcBef>
                        <a:spcAft>
                          <a:spcPts val="0"/>
                        </a:spcAft>
                      </a:pPr>
                      <a:r>
                        <a:rPr lang="en-US" sz="1050" kern="0" dirty="0">
                          <a:effectLst/>
                        </a:rPr>
                        <a:t>Account created message displayed</a:t>
                      </a: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marL="0" marR="0">
                        <a:lnSpc>
                          <a:spcPct val="107000"/>
                        </a:lnSpc>
                        <a:spcBef>
                          <a:spcPts val="0"/>
                        </a:spcBef>
                        <a:spcAft>
                          <a:spcPts val="0"/>
                        </a:spcAft>
                      </a:pPr>
                      <a:r>
                        <a:rPr lang="en-US" sz="1050" kern="0">
                          <a:effectLst/>
                        </a:rPr>
                        <a:t>Pass</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extLst>
                  <a:ext uri="{0D108BD9-81ED-4DB2-BD59-A6C34878D82A}">
                    <a16:rowId xmlns:a16="http://schemas.microsoft.com/office/drawing/2014/main" val="2861942240"/>
                  </a:ext>
                </a:extLst>
              </a:tr>
              <a:tr h="440644">
                <a:tc>
                  <a:txBody>
                    <a:bodyPr/>
                    <a:lstStyle/>
                    <a:p>
                      <a:pPr marL="0" marR="0">
                        <a:lnSpc>
                          <a:spcPct val="107000"/>
                        </a:lnSpc>
                        <a:spcBef>
                          <a:spcPts val="0"/>
                        </a:spcBef>
                        <a:spcAft>
                          <a:spcPts val="0"/>
                        </a:spcAft>
                      </a:pPr>
                      <a:r>
                        <a:rPr lang="en-US" sz="1050" kern="0">
                          <a:effectLst/>
                        </a:rPr>
                        <a:t>TC_002</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marL="0" marR="0">
                        <a:lnSpc>
                          <a:spcPct val="107000"/>
                        </a:lnSpc>
                        <a:spcBef>
                          <a:spcPts val="0"/>
                        </a:spcBef>
                        <a:spcAft>
                          <a:spcPts val="0"/>
                        </a:spcAft>
                      </a:pPr>
                      <a:r>
                        <a:rPr lang="en-US" sz="1050" kern="0">
                          <a:effectLst/>
                        </a:rPr>
                        <a:t>User enters valid login credentials</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marL="0" marR="0">
                        <a:lnSpc>
                          <a:spcPct val="107000"/>
                        </a:lnSpc>
                        <a:spcBef>
                          <a:spcPts val="0"/>
                        </a:spcBef>
                        <a:spcAft>
                          <a:spcPts val="0"/>
                        </a:spcAft>
                      </a:pPr>
                      <a:r>
                        <a:rPr lang="en-US" sz="1050" kern="0" dirty="0">
                          <a:effectLst/>
                        </a:rPr>
                        <a:t>Successfully logged in</a:t>
                      </a: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marL="0" marR="0">
                        <a:lnSpc>
                          <a:spcPct val="107000"/>
                        </a:lnSpc>
                        <a:spcBef>
                          <a:spcPts val="0"/>
                        </a:spcBef>
                        <a:spcAft>
                          <a:spcPts val="0"/>
                        </a:spcAft>
                      </a:pPr>
                      <a:r>
                        <a:rPr lang="en-US" sz="1050" kern="0" dirty="0">
                          <a:effectLst/>
                        </a:rPr>
                        <a:t>User redirected to the home page</a:t>
                      </a: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marL="0" marR="0">
                        <a:lnSpc>
                          <a:spcPct val="107000"/>
                        </a:lnSpc>
                        <a:spcBef>
                          <a:spcPts val="0"/>
                        </a:spcBef>
                        <a:spcAft>
                          <a:spcPts val="0"/>
                        </a:spcAft>
                      </a:pPr>
                      <a:r>
                        <a:rPr lang="en-US" sz="1050" kern="0">
                          <a:effectLst/>
                        </a:rPr>
                        <a:t>Pass</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extLst>
                  <a:ext uri="{0D108BD9-81ED-4DB2-BD59-A6C34878D82A}">
                    <a16:rowId xmlns:a16="http://schemas.microsoft.com/office/drawing/2014/main" val="1373413797"/>
                  </a:ext>
                </a:extLst>
              </a:tr>
              <a:tr h="653848">
                <a:tc>
                  <a:txBody>
                    <a:bodyPr/>
                    <a:lstStyle/>
                    <a:p>
                      <a:pPr marL="0" marR="0">
                        <a:lnSpc>
                          <a:spcPct val="107000"/>
                        </a:lnSpc>
                        <a:spcBef>
                          <a:spcPts val="0"/>
                        </a:spcBef>
                        <a:spcAft>
                          <a:spcPts val="0"/>
                        </a:spcAft>
                      </a:pPr>
                      <a:r>
                        <a:rPr lang="en-US" sz="1050" kern="0">
                          <a:effectLst/>
                        </a:rPr>
                        <a:t>TC_003</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marL="0" marR="0">
                        <a:lnSpc>
                          <a:spcPct val="107000"/>
                        </a:lnSpc>
                        <a:spcBef>
                          <a:spcPts val="0"/>
                        </a:spcBef>
                        <a:spcAft>
                          <a:spcPts val="0"/>
                        </a:spcAft>
                      </a:pPr>
                      <a:r>
                        <a:rPr lang="en-US" sz="1050" kern="0">
                          <a:effectLst/>
                        </a:rPr>
                        <a:t>User enters incorrect password during login</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marL="0" marR="0">
                        <a:lnSpc>
                          <a:spcPct val="107000"/>
                        </a:lnSpc>
                        <a:spcBef>
                          <a:spcPts val="0"/>
                        </a:spcBef>
                        <a:spcAft>
                          <a:spcPts val="0"/>
                        </a:spcAft>
                      </a:pPr>
                      <a:r>
                        <a:rPr lang="en-US" sz="1050" kern="0" dirty="0">
                          <a:effectLst/>
                        </a:rPr>
                        <a:t>Display message indicating the wrong password</a:t>
                      </a: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marL="0" marR="0">
                        <a:lnSpc>
                          <a:spcPct val="107000"/>
                        </a:lnSpc>
                        <a:spcBef>
                          <a:spcPts val="0"/>
                        </a:spcBef>
                        <a:spcAft>
                          <a:spcPts val="0"/>
                        </a:spcAft>
                      </a:pPr>
                      <a:r>
                        <a:rPr lang="en-US" sz="1050" kern="0">
                          <a:effectLst/>
                        </a:rPr>
                        <a:t>Proper error message shown</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marL="0" marR="0">
                        <a:lnSpc>
                          <a:spcPct val="107000"/>
                        </a:lnSpc>
                        <a:spcBef>
                          <a:spcPts val="0"/>
                        </a:spcBef>
                        <a:spcAft>
                          <a:spcPts val="0"/>
                        </a:spcAft>
                      </a:pPr>
                      <a:r>
                        <a:rPr lang="en-US" sz="1050" kern="0" dirty="0">
                          <a:effectLst/>
                        </a:rPr>
                        <a:t>Pass</a:t>
                      </a: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extLst>
                  <a:ext uri="{0D108BD9-81ED-4DB2-BD59-A6C34878D82A}">
                    <a16:rowId xmlns:a16="http://schemas.microsoft.com/office/drawing/2014/main" val="1423335022"/>
                  </a:ext>
                </a:extLst>
              </a:tr>
            </a:tbl>
          </a:graphicData>
        </a:graphic>
      </p:graphicFrame>
      <p:graphicFrame>
        <p:nvGraphicFramePr>
          <p:cNvPr id="4" name="Table 3">
            <a:extLst>
              <a:ext uri="{FF2B5EF4-FFF2-40B4-BE49-F238E27FC236}">
                <a16:creationId xmlns:a16="http://schemas.microsoft.com/office/drawing/2014/main" id="{13E27396-398F-08CA-DD75-02CD1798A4EF}"/>
              </a:ext>
            </a:extLst>
          </p:cNvPr>
          <p:cNvGraphicFramePr>
            <a:graphicFrameLocks noGrp="1"/>
          </p:cNvGraphicFramePr>
          <p:nvPr>
            <p:extLst>
              <p:ext uri="{D42A27DB-BD31-4B8C-83A1-F6EECF244321}">
                <p14:modId xmlns:p14="http://schemas.microsoft.com/office/powerpoint/2010/main" val="2882123383"/>
              </p:ext>
            </p:extLst>
          </p:nvPr>
        </p:nvGraphicFramePr>
        <p:xfrm>
          <a:off x="2680981" y="3900791"/>
          <a:ext cx="6830035" cy="2647646"/>
        </p:xfrm>
        <a:graphic>
          <a:graphicData uri="http://schemas.openxmlformats.org/drawingml/2006/table">
            <a:tbl>
              <a:tblPr firstRow="1" firstCol="1" bandRow="1">
                <a:tableStyleId>{5C22544A-7EE6-4342-B048-85BDC9FD1C3A}</a:tableStyleId>
              </a:tblPr>
              <a:tblGrid>
                <a:gridCol w="1366007">
                  <a:extLst>
                    <a:ext uri="{9D8B030D-6E8A-4147-A177-3AD203B41FA5}">
                      <a16:colId xmlns:a16="http://schemas.microsoft.com/office/drawing/2014/main" val="2101978005"/>
                    </a:ext>
                  </a:extLst>
                </a:gridCol>
                <a:gridCol w="1366007">
                  <a:extLst>
                    <a:ext uri="{9D8B030D-6E8A-4147-A177-3AD203B41FA5}">
                      <a16:colId xmlns:a16="http://schemas.microsoft.com/office/drawing/2014/main" val="3529424097"/>
                    </a:ext>
                  </a:extLst>
                </a:gridCol>
                <a:gridCol w="1366007">
                  <a:extLst>
                    <a:ext uri="{9D8B030D-6E8A-4147-A177-3AD203B41FA5}">
                      <a16:colId xmlns:a16="http://schemas.microsoft.com/office/drawing/2014/main" val="711344981"/>
                    </a:ext>
                  </a:extLst>
                </a:gridCol>
                <a:gridCol w="1366007">
                  <a:extLst>
                    <a:ext uri="{9D8B030D-6E8A-4147-A177-3AD203B41FA5}">
                      <a16:colId xmlns:a16="http://schemas.microsoft.com/office/drawing/2014/main" val="3641944536"/>
                    </a:ext>
                  </a:extLst>
                </a:gridCol>
                <a:gridCol w="1366007">
                  <a:extLst>
                    <a:ext uri="{9D8B030D-6E8A-4147-A177-3AD203B41FA5}">
                      <a16:colId xmlns:a16="http://schemas.microsoft.com/office/drawing/2014/main" val="337291905"/>
                    </a:ext>
                  </a:extLst>
                </a:gridCol>
              </a:tblGrid>
              <a:tr h="197298">
                <a:tc>
                  <a:txBody>
                    <a:bodyPr/>
                    <a:lstStyle/>
                    <a:p>
                      <a:pPr marL="0" marR="0" algn="ctr">
                        <a:lnSpc>
                          <a:spcPct val="107000"/>
                        </a:lnSpc>
                        <a:spcBef>
                          <a:spcPts val="0"/>
                        </a:spcBef>
                        <a:spcAft>
                          <a:spcPts val="0"/>
                        </a:spcAft>
                      </a:pPr>
                      <a:r>
                        <a:rPr lang="en-US" sz="1050" kern="0">
                          <a:effectLst/>
                        </a:rPr>
                        <a:t>Test ID</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marL="0" marR="0" algn="ctr">
                        <a:lnSpc>
                          <a:spcPct val="107000"/>
                        </a:lnSpc>
                        <a:spcBef>
                          <a:spcPts val="0"/>
                        </a:spcBef>
                        <a:spcAft>
                          <a:spcPts val="0"/>
                        </a:spcAft>
                      </a:pPr>
                      <a:r>
                        <a:rPr lang="en-US" sz="1050" kern="0">
                          <a:effectLst/>
                        </a:rPr>
                        <a:t>Test Condition</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marL="0" marR="0" algn="ctr">
                        <a:lnSpc>
                          <a:spcPct val="107000"/>
                        </a:lnSpc>
                        <a:spcBef>
                          <a:spcPts val="0"/>
                        </a:spcBef>
                        <a:spcAft>
                          <a:spcPts val="0"/>
                        </a:spcAft>
                      </a:pPr>
                      <a:r>
                        <a:rPr lang="en-US" sz="1050" kern="0">
                          <a:effectLst/>
                        </a:rPr>
                        <a:t>Expected Output</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marL="0" marR="0" algn="ctr">
                        <a:lnSpc>
                          <a:spcPct val="107000"/>
                        </a:lnSpc>
                        <a:spcBef>
                          <a:spcPts val="0"/>
                        </a:spcBef>
                        <a:spcAft>
                          <a:spcPts val="0"/>
                        </a:spcAft>
                      </a:pPr>
                      <a:r>
                        <a:rPr lang="en-US" sz="1050" kern="0">
                          <a:effectLst/>
                        </a:rPr>
                        <a:t>Actual Output</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marL="0" marR="0" algn="ctr">
                        <a:lnSpc>
                          <a:spcPct val="107000"/>
                        </a:lnSpc>
                        <a:spcBef>
                          <a:spcPts val="0"/>
                        </a:spcBef>
                        <a:spcAft>
                          <a:spcPts val="0"/>
                        </a:spcAft>
                      </a:pPr>
                      <a:r>
                        <a:rPr lang="en-US" sz="1050" kern="0">
                          <a:effectLst/>
                        </a:rPr>
                        <a:t>Remark</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extLst>
                  <a:ext uri="{0D108BD9-81ED-4DB2-BD59-A6C34878D82A}">
                    <a16:rowId xmlns:a16="http://schemas.microsoft.com/office/drawing/2014/main" val="759913653"/>
                  </a:ext>
                </a:extLst>
              </a:tr>
              <a:tr h="382248">
                <a:tc>
                  <a:txBody>
                    <a:bodyPr/>
                    <a:lstStyle/>
                    <a:p>
                      <a:pPr marL="0" marR="0">
                        <a:lnSpc>
                          <a:spcPct val="107000"/>
                        </a:lnSpc>
                        <a:spcBef>
                          <a:spcPts val="0"/>
                        </a:spcBef>
                        <a:spcAft>
                          <a:spcPts val="0"/>
                        </a:spcAft>
                      </a:pPr>
                      <a:r>
                        <a:rPr lang="en-US" sz="1050" kern="0">
                          <a:effectLst/>
                        </a:rPr>
                        <a:t>TC_004</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marL="0" marR="0">
                        <a:lnSpc>
                          <a:spcPct val="107000"/>
                        </a:lnSpc>
                        <a:spcBef>
                          <a:spcPts val="0"/>
                        </a:spcBef>
                        <a:spcAft>
                          <a:spcPts val="0"/>
                        </a:spcAft>
                      </a:pPr>
                      <a:r>
                        <a:rPr lang="en-US" sz="1050" kern="0">
                          <a:effectLst/>
                        </a:rPr>
                        <a:t>User clicks "Start" for Pomodoro timer</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marL="0" marR="0">
                        <a:lnSpc>
                          <a:spcPct val="107000"/>
                        </a:lnSpc>
                        <a:spcBef>
                          <a:spcPts val="0"/>
                        </a:spcBef>
                        <a:spcAft>
                          <a:spcPts val="0"/>
                        </a:spcAft>
                      </a:pPr>
                      <a:r>
                        <a:rPr lang="en-US" sz="1050" kern="0">
                          <a:effectLst/>
                        </a:rPr>
                        <a:t>Timer starts counting down</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marL="0" marR="0">
                        <a:lnSpc>
                          <a:spcPct val="107000"/>
                        </a:lnSpc>
                        <a:spcBef>
                          <a:spcPts val="0"/>
                        </a:spcBef>
                        <a:spcAft>
                          <a:spcPts val="0"/>
                        </a:spcAft>
                      </a:pPr>
                      <a:r>
                        <a:rPr lang="en-US" sz="1050" kern="0" dirty="0">
                          <a:effectLst/>
                        </a:rPr>
                        <a:t>Timer starts and displays countdown</a:t>
                      </a: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marL="0" marR="0">
                        <a:lnSpc>
                          <a:spcPct val="107000"/>
                        </a:lnSpc>
                        <a:spcBef>
                          <a:spcPts val="0"/>
                        </a:spcBef>
                        <a:spcAft>
                          <a:spcPts val="0"/>
                        </a:spcAft>
                      </a:pPr>
                      <a:r>
                        <a:rPr lang="en-US" sz="1050" kern="0">
                          <a:effectLst/>
                        </a:rPr>
                        <a:t>Pass</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extLst>
                  <a:ext uri="{0D108BD9-81ED-4DB2-BD59-A6C34878D82A}">
                    <a16:rowId xmlns:a16="http://schemas.microsoft.com/office/drawing/2014/main" val="646505613"/>
                  </a:ext>
                </a:extLst>
              </a:tr>
              <a:tr h="382248">
                <a:tc>
                  <a:txBody>
                    <a:bodyPr/>
                    <a:lstStyle/>
                    <a:p>
                      <a:pPr marL="0" marR="0">
                        <a:lnSpc>
                          <a:spcPct val="107000"/>
                        </a:lnSpc>
                        <a:spcBef>
                          <a:spcPts val="0"/>
                        </a:spcBef>
                        <a:spcAft>
                          <a:spcPts val="0"/>
                        </a:spcAft>
                      </a:pPr>
                      <a:r>
                        <a:rPr lang="en-US" sz="1050" kern="0">
                          <a:effectLst/>
                        </a:rPr>
                        <a:t>TC_004.1</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marL="0" marR="0">
                        <a:lnSpc>
                          <a:spcPct val="107000"/>
                        </a:lnSpc>
                        <a:spcBef>
                          <a:spcPts val="0"/>
                        </a:spcBef>
                        <a:spcAft>
                          <a:spcPts val="0"/>
                        </a:spcAft>
                      </a:pPr>
                      <a:r>
                        <a:rPr lang="en-US" sz="1050" kern="0">
                          <a:effectLst/>
                        </a:rPr>
                        <a:t>User clicks "Stop" during active session</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marL="0" marR="0">
                        <a:lnSpc>
                          <a:spcPct val="107000"/>
                        </a:lnSpc>
                        <a:spcBef>
                          <a:spcPts val="0"/>
                        </a:spcBef>
                        <a:spcAft>
                          <a:spcPts val="0"/>
                        </a:spcAft>
                      </a:pPr>
                      <a:r>
                        <a:rPr lang="en-US" sz="1050" kern="0">
                          <a:effectLst/>
                        </a:rPr>
                        <a:t>Timer pauses, displays remaining time</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marL="0" marR="0">
                        <a:lnSpc>
                          <a:spcPct val="107000"/>
                        </a:lnSpc>
                        <a:spcBef>
                          <a:spcPts val="0"/>
                        </a:spcBef>
                        <a:spcAft>
                          <a:spcPts val="0"/>
                        </a:spcAft>
                      </a:pPr>
                      <a:r>
                        <a:rPr lang="en-US" sz="1050" kern="0">
                          <a:effectLst/>
                        </a:rPr>
                        <a:t>Timer pauses, remaining time visible</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marL="0" marR="0">
                        <a:lnSpc>
                          <a:spcPct val="107000"/>
                        </a:lnSpc>
                        <a:spcBef>
                          <a:spcPts val="0"/>
                        </a:spcBef>
                        <a:spcAft>
                          <a:spcPts val="0"/>
                        </a:spcAft>
                      </a:pPr>
                      <a:r>
                        <a:rPr lang="en-US" sz="1050" kern="0">
                          <a:effectLst/>
                        </a:rPr>
                        <a:t>Pass</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extLst>
                  <a:ext uri="{0D108BD9-81ED-4DB2-BD59-A6C34878D82A}">
                    <a16:rowId xmlns:a16="http://schemas.microsoft.com/office/drawing/2014/main" val="1310494295"/>
                  </a:ext>
                </a:extLst>
              </a:tr>
              <a:tr h="382248">
                <a:tc>
                  <a:txBody>
                    <a:bodyPr/>
                    <a:lstStyle/>
                    <a:p>
                      <a:pPr marL="0" marR="0">
                        <a:lnSpc>
                          <a:spcPct val="107000"/>
                        </a:lnSpc>
                        <a:spcBef>
                          <a:spcPts val="0"/>
                        </a:spcBef>
                        <a:spcAft>
                          <a:spcPts val="0"/>
                        </a:spcAft>
                      </a:pPr>
                      <a:r>
                        <a:rPr lang="en-US" sz="1050" kern="0">
                          <a:effectLst/>
                        </a:rPr>
                        <a:t>TC_004.2</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marL="0" marR="0">
                        <a:lnSpc>
                          <a:spcPct val="107000"/>
                        </a:lnSpc>
                        <a:spcBef>
                          <a:spcPts val="0"/>
                        </a:spcBef>
                        <a:spcAft>
                          <a:spcPts val="0"/>
                        </a:spcAft>
                      </a:pPr>
                      <a:r>
                        <a:rPr lang="en-US" sz="1050" kern="0">
                          <a:effectLst/>
                        </a:rPr>
                        <a:t>User clicks "Reset" during active session</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marL="0" marR="0">
                        <a:lnSpc>
                          <a:spcPct val="107000"/>
                        </a:lnSpc>
                        <a:spcBef>
                          <a:spcPts val="0"/>
                        </a:spcBef>
                        <a:spcAft>
                          <a:spcPts val="0"/>
                        </a:spcAft>
                      </a:pPr>
                      <a:r>
                        <a:rPr lang="en-US" sz="1050" kern="0">
                          <a:effectLst/>
                        </a:rPr>
                        <a:t>Timer resets to initial state</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marL="0" marR="0">
                        <a:lnSpc>
                          <a:spcPct val="107000"/>
                        </a:lnSpc>
                        <a:spcBef>
                          <a:spcPts val="0"/>
                        </a:spcBef>
                        <a:spcAft>
                          <a:spcPts val="0"/>
                        </a:spcAft>
                      </a:pPr>
                      <a:r>
                        <a:rPr lang="en-US" sz="1050" kern="0">
                          <a:effectLst/>
                        </a:rPr>
                        <a:t>Timer resets, values set back to starting point</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marL="0" marR="0">
                        <a:lnSpc>
                          <a:spcPct val="107000"/>
                        </a:lnSpc>
                        <a:spcBef>
                          <a:spcPts val="0"/>
                        </a:spcBef>
                        <a:spcAft>
                          <a:spcPts val="0"/>
                        </a:spcAft>
                      </a:pPr>
                      <a:r>
                        <a:rPr lang="en-US" sz="1050" kern="0">
                          <a:effectLst/>
                        </a:rPr>
                        <a:t>Pass</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extLst>
                  <a:ext uri="{0D108BD9-81ED-4DB2-BD59-A6C34878D82A}">
                    <a16:rowId xmlns:a16="http://schemas.microsoft.com/office/drawing/2014/main" val="2288425101"/>
                  </a:ext>
                </a:extLst>
              </a:tr>
              <a:tr h="382248">
                <a:tc>
                  <a:txBody>
                    <a:bodyPr/>
                    <a:lstStyle/>
                    <a:p>
                      <a:pPr marL="0" marR="0">
                        <a:lnSpc>
                          <a:spcPct val="107000"/>
                        </a:lnSpc>
                        <a:spcBef>
                          <a:spcPts val="0"/>
                        </a:spcBef>
                        <a:spcAft>
                          <a:spcPts val="0"/>
                        </a:spcAft>
                      </a:pPr>
                      <a:r>
                        <a:rPr lang="en-US" sz="1050" kern="0">
                          <a:effectLst/>
                        </a:rPr>
                        <a:t>TC_005.1</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marL="0" marR="0">
                        <a:lnSpc>
                          <a:spcPct val="107000"/>
                        </a:lnSpc>
                        <a:spcBef>
                          <a:spcPts val="0"/>
                        </a:spcBef>
                        <a:spcAft>
                          <a:spcPts val="0"/>
                        </a:spcAft>
                      </a:pPr>
                      <a:r>
                        <a:rPr lang="en-US" sz="1050" kern="0">
                          <a:effectLst/>
                        </a:rPr>
                        <a:t>User selects sequence i (25, 5, 25, 5, 25, 30)</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marL="0" marR="0">
                        <a:lnSpc>
                          <a:spcPct val="107000"/>
                        </a:lnSpc>
                        <a:spcBef>
                          <a:spcPts val="0"/>
                        </a:spcBef>
                        <a:spcAft>
                          <a:spcPts val="0"/>
                        </a:spcAft>
                      </a:pPr>
                      <a:r>
                        <a:rPr lang="en-US" sz="1050" kern="0">
                          <a:effectLst/>
                        </a:rPr>
                        <a:t>Timer follows sequence accurately</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marL="0" marR="0">
                        <a:lnSpc>
                          <a:spcPct val="107000"/>
                        </a:lnSpc>
                        <a:spcBef>
                          <a:spcPts val="0"/>
                        </a:spcBef>
                        <a:spcAft>
                          <a:spcPts val="0"/>
                        </a:spcAft>
                      </a:pPr>
                      <a:r>
                        <a:rPr lang="en-US" sz="1050" kern="0">
                          <a:effectLst/>
                        </a:rPr>
                        <a:t>Timer cycles through sequence correctly</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marL="0" marR="0">
                        <a:lnSpc>
                          <a:spcPct val="107000"/>
                        </a:lnSpc>
                        <a:spcBef>
                          <a:spcPts val="0"/>
                        </a:spcBef>
                        <a:spcAft>
                          <a:spcPts val="0"/>
                        </a:spcAft>
                      </a:pPr>
                      <a:r>
                        <a:rPr lang="en-US" sz="1050" kern="0">
                          <a:effectLst/>
                        </a:rPr>
                        <a:t>Pass</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extLst>
                  <a:ext uri="{0D108BD9-81ED-4DB2-BD59-A6C34878D82A}">
                    <a16:rowId xmlns:a16="http://schemas.microsoft.com/office/drawing/2014/main" val="3934196529"/>
                  </a:ext>
                </a:extLst>
              </a:tr>
              <a:tr h="382248">
                <a:tc>
                  <a:txBody>
                    <a:bodyPr/>
                    <a:lstStyle/>
                    <a:p>
                      <a:pPr marL="0" marR="0">
                        <a:lnSpc>
                          <a:spcPct val="107000"/>
                        </a:lnSpc>
                        <a:spcBef>
                          <a:spcPts val="0"/>
                        </a:spcBef>
                        <a:spcAft>
                          <a:spcPts val="0"/>
                        </a:spcAft>
                      </a:pPr>
                      <a:r>
                        <a:rPr lang="en-US" sz="1050" kern="0">
                          <a:effectLst/>
                        </a:rPr>
                        <a:t>TC_005.2</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marL="0" marR="0">
                        <a:lnSpc>
                          <a:spcPct val="107000"/>
                        </a:lnSpc>
                        <a:spcBef>
                          <a:spcPts val="0"/>
                        </a:spcBef>
                        <a:spcAft>
                          <a:spcPts val="0"/>
                        </a:spcAft>
                      </a:pPr>
                      <a:r>
                        <a:rPr lang="en-US" sz="1050" kern="0">
                          <a:effectLst/>
                        </a:rPr>
                        <a:t>User selects sequence ii (60, 10, 60, 10, 60, 30)</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marL="0" marR="0">
                        <a:lnSpc>
                          <a:spcPct val="107000"/>
                        </a:lnSpc>
                        <a:spcBef>
                          <a:spcPts val="0"/>
                        </a:spcBef>
                        <a:spcAft>
                          <a:spcPts val="0"/>
                        </a:spcAft>
                      </a:pPr>
                      <a:r>
                        <a:rPr lang="en-US" sz="1050" kern="0">
                          <a:effectLst/>
                        </a:rPr>
                        <a:t>Timer follows sequence accurately</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marL="0" marR="0">
                        <a:lnSpc>
                          <a:spcPct val="107000"/>
                        </a:lnSpc>
                        <a:spcBef>
                          <a:spcPts val="0"/>
                        </a:spcBef>
                        <a:spcAft>
                          <a:spcPts val="0"/>
                        </a:spcAft>
                      </a:pPr>
                      <a:r>
                        <a:rPr lang="en-US" sz="1050" kern="0">
                          <a:effectLst/>
                        </a:rPr>
                        <a:t>Timer cycles through sequence correctly</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marL="0" marR="0">
                        <a:lnSpc>
                          <a:spcPct val="107000"/>
                        </a:lnSpc>
                        <a:spcBef>
                          <a:spcPts val="0"/>
                        </a:spcBef>
                        <a:spcAft>
                          <a:spcPts val="0"/>
                        </a:spcAft>
                      </a:pPr>
                      <a:r>
                        <a:rPr lang="en-US" sz="1050" kern="0">
                          <a:effectLst/>
                        </a:rPr>
                        <a:t>Pass</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extLst>
                  <a:ext uri="{0D108BD9-81ED-4DB2-BD59-A6C34878D82A}">
                    <a16:rowId xmlns:a16="http://schemas.microsoft.com/office/drawing/2014/main" val="2694221651"/>
                  </a:ext>
                </a:extLst>
              </a:tr>
              <a:tr h="539108">
                <a:tc>
                  <a:txBody>
                    <a:bodyPr/>
                    <a:lstStyle/>
                    <a:p>
                      <a:pPr marL="0" marR="0">
                        <a:lnSpc>
                          <a:spcPct val="107000"/>
                        </a:lnSpc>
                        <a:spcBef>
                          <a:spcPts val="0"/>
                        </a:spcBef>
                        <a:spcAft>
                          <a:spcPts val="0"/>
                        </a:spcAft>
                      </a:pPr>
                      <a:r>
                        <a:rPr lang="en-US" sz="1050" kern="0">
                          <a:effectLst/>
                        </a:rPr>
                        <a:t>TC_005.3</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marL="0" marR="0">
                        <a:lnSpc>
                          <a:spcPct val="107000"/>
                        </a:lnSpc>
                        <a:spcBef>
                          <a:spcPts val="0"/>
                        </a:spcBef>
                        <a:spcAft>
                          <a:spcPts val="0"/>
                        </a:spcAft>
                      </a:pPr>
                      <a:r>
                        <a:rPr lang="en-US" sz="1050" kern="0">
                          <a:effectLst/>
                        </a:rPr>
                        <a:t>User selects sequence iii (75, 15, 45, 10, 30, 60)</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marL="0" marR="0">
                        <a:lnSpc>
                          <a:spcPct val="107000"/>
                        </a:lnSpc>
                        <a:spcBef>
                          <a:spcPts val="0"/>
                        </a:spcBef>
                        <a:spcAft>
                          <a:spcPts val="0"/>
                        </a:spcAft>
                      </a:pPr>
                      <a:r>
                        <a:rPr lang="en-US" sz="1050" kern="0">
                          <a:effectLst/>
                        </a:rPr>
                        <a:t>Timer follows sequence accurately</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marL="0" marR="0">
                        <a:lnSpc>
                          <a:spcPct val="107000"/>
                        </a:lnSpc>
                        <a:spcBef>
                          <a:spcPts val="0"/>
                        </a:spcBef>
                        <a:spcAft>
                          <a:spcPts val="0"/>
                        </a:spcAft>
                      </a:pPr>
                      <a:r>
                        <a:rPr lang="en-US" sz="1050" kern="0">
                          <a:effectLst/>
                        </a:rPr>
                        <a:t>Timer cycles through sequence correctly</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marL="0" marR="0">
                        <a:lnSpc>
                          <a:spcPct val="107000"/>
                        </a:lnSpc>
                        <a:spcBef>
                          <a:spcPts val="0"/>
                        </a:spcBef>
                        <a:spcAft>
                          <a:spcPts val="0"/>
                        </a:spcAft>
                      </a:pPr>
                      <a:r>
                        <a:rPr lang="en-US" sz="1050" kern="0" dirty="0">
                          <a:effectLst/>
                        </a:rPr>
                        <a:t>Pass</a:t>
                      </a: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extLst>
                  <a:ext uri="{0D108BD9-81ED-4DB2-BD59-A6C34878D82A}">
                    <a16:rowId xmlns:a16="http://schemas.microsoft.com/office/drawing/2014/main" val="4047458682"/>
                  </a:ext>
                </a:extLst>
              </a:tr>
            </a:tbl>
          </a:graphicData>
        </a:graphic>
      </p:graphicFrame>
      <p:sp>
        <p:nvSpPr>
          <p:cNvPr id="5" name="TextBox 4">
            <a:extLst>
              <a:ext uri="{FF2B5EF4-FFF2-40B4-BE49-F238E27FC236}">
                <a16:creationId xmlns:a16="http://schemas.microsoft.com/office/drawing/2014/main" id="{200E96D9-46A2-5EEA-E893-BCA4534A5BD3}"/>
              </a:ext>
            </a:extLst>
          </p:cNvPr>
          <p:cNvSpPr txBox="1"/>
          <p:nvPr/>
        </p:nvSpPr>
        <p:spPr>
          <a:xfrm>
            <a:off x="2680980" y="1062193"/>
            <a:ext cx="6830035" cy="400110"/>
          </a:xfrm>
          <a:prstGeom prst="rect">
            <a:avLst/>
          </a:prstGeom>
          <a:noFill/>
        </p:spPr>
        <p:txBody>
          <a:bodyPr wrap="square" rtlCol="0">
            <a:spAutoFit/>
          </a:bodyPr>
          <a:lstStyle/>
          <a:p>
            <a:r>
              <a:rPr lang="en-US" sz="2000" dirty="0">
                <a:solidFill>
                  <a:schemeClr val="accent1">
                    <a:lumMod val="50000"/>
                  </a:schemeClr>
                </a:solidFill>
              </a:rPr>
              <a:t>Authentication and User account management </a:t>
            </a:r>
          </a:p>
        </p:txBody>
      </p:sp>
      <p:sp>
        <p:nvSpPr>
          <p:cNvPr id="6" name="TextBox 5">
            <a:extLst>
              <a:ext uri="{FF2B5EF4-FFF2-40B4-BE49-F238E27FC236}">
                <a16:creationId xmlns:a16="http://schemas.microsoft.com/office/drawing/2014/main" id="{608562ED-6E9C-AD8B-D884-AD809F9BBCDE}"/>
              </a:ext>
            </a:extLst>
          </p:cNvPr>
          <p:cNvSpPr txBox="1"/>
          <p:nvPr/>
        </p:nvSpPr>
        <p:spPr>
          <a:xfrm>
            <a:off x="2680981" y="3531459"/>
            <a:ext cx="6097554" cy="369332"/>
          </a:xfrm>
          <a:prstGeom prst="rect">
            <a:avLst/>
          </a:prstGeom>
          <a:noFill/>
        </p:spPr>
        <p:txBody>
          <a:bodyPr wrap="square">
            <a:spAutoFit/>
          </a:bodyPr>
          <a:lstStyle/>
          <a:p>
            <a:r>
              <a:rPr lang="en-US" sz="1800" dirty="0">
                <a:solidFill>
                  <a:schemeClr val="accent1">
                    <a:lumMod val="50000"/>
                  </a:schemeClr>
                </a:solidFill>
              </a:rPr>
              <a:t>Pomodoro timer Functionality </a:t>
            </a:r>
          </a:p>
        </p:txBody>
      </p:sp>
    </p:spTree>
    <p:extLst>
      <p:ext uri="{BB962C8B-B14F-4D97-AF65-F5344CB8AC3E}">
        <p14:creationId xmlns:p14="http://schemas.microsoft.com/office/powerpoint/2010/main" val="58635981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C4000A48-B7F8-9A06-3696-C905E99BE40F}"/>
            </a:ext>
          </a:extLst>
        </p:cNvPr>
        <p:cNvGrpSpPr/>
        <p:nvPr/>
      </p:nvGrpSpPr>
      <p:grpSpPr>
        <a:xfrm>
          <a:off x="0" y="0"/>
          <a:ext cx="0" cy="0"/>
          <a:chOff x="0" y="0"/>
          <a:chExt cx="0" cy="0"/>
        </a:xfrm>
      </p:grpSpPr>
      <p:sp>
        <p:nvSpPr>
          <p:cNvPr id="2" name="object 3">
            <a:extLst>
              <a:ext uri="{FF2B5EF4-FFF2-40B4-BE49-F238E27FC236}">
                <a16:creationId xmlns:a16="http://schemas.microsoft.com/office/drawing/2014/main" id="{CB71487B-9DB3-EF0D-ECFE-649E358B839D}"/>
              </a:ext>
            </a:extLst>
          </p:cNvPr>
          <p:cNvSpPr txBox="1">
            <a:spLocks noGrp="1"/>
          </p:cNvSpPr>
          <p:nvPr>
            <p:ph type="title"/>
          </p:nvPr>
        </p:nvSpPr>
        <p:spPr>
          <a:xfrm>
            <a:off x="534259" y="309562"/>
            <a:ext cx="3898948" cy="382156"/>
          </a:xfrm>
          <a:prstGeom prst="rect">
            <a:avLst/>
          </a:prstGeom>
        </p:spPr>
        <p:txBody>
          <a:bodyPr vert="horz" wrap="square" lIns="0" tIns="12700" rIns="0" bIns="0" rtlCol="0">
            <a:spAutoFit/>
          </a:bodyPr>
          <a:lstStyle/>
          <a:p>
            <a:pPr marL="12700">
              <a:lnSpc>
                <a:spcPct val="100000"/>
              </a:lnSpc>
              <a:spcBef>
                <a:spcPts val="100"/>
              </a:spcBef>
            </a:pPr>
            <a:r>
              <a:rPr lang="en-IN" sz="2400" dirty="0">
                <a:solidFill>
                  <a:srgbClr val="04A2B9"/>
                </a:solidFill>
                <a:latin typeface="Proxima Nova"/>
              </a:rPr>
              <a:t>Test Result and Analysis</a:t>
            </a:r>
            <a:endParaRPr sz="2400" dirty="0">
              <a:latin typeface="Proxima Nova"/>
            </a:endParaRPr>
          </a:p>
        </p:txBody>
      </p:sp>
      <p:graphicFrame>
        <p:nvGraphicFramePr>
          <p:cNvPr id="3" name="Table 2">
            <a:extLst>
              <a:ext uri="{FF2B5EF4-FFF2-40B4-BE49-F238E27FC236}">
                <a16:creationId xmlns:a16="http://schemas.microsoft.com/office/drawing/2014/main" id="{474B4BAA-3FA4-00FA-D945-A3E12C1ED6A5}"/>
              </a:ext>
            </a:extLst>
          </p:cNvPr>
          <p:cNvGraphicFramePr>
            <a:graphicFrameLocks noGrp="1"/>
          </p:cNvGraphicFramePr>
          <p:nvPr>
            <p:extLst>
              <p:ext uri="{D42A27DB-BD31-4B8C-83A1-F6EECF244321}">
                <p14:modId xmlns:p14="http://schemas.microsoft.com/office/powerpoint/2010/main" val="2085411669"/>
              </p:ext>
            </p:extLst>
          </p:nvPr>
        </p:nvGraphicFramePr>
        <p:xfrm>
          <a:off x="2800350" y="1430382"/>
          <a:ext cx="6591300" cy="890270"/>
        </p:xfrm>
        <a:graphic>
          <a:graphicData uri="http://schemas.openxmlformats.org/drawingml/2006/table">
            <a:tbl>
              <a:tblPr firstRow="1" firstCol="1" bandRow="1">
                <a:tableStyleId>{5C22544A-7EE6-4342-B048-85BDC9FD1C3A}</a:tableStyleId>
              </a:tblPr>
              <a:tblGrid>
                <a:gridCol w="1318260">
                  <a:extLst>
                    <a:ext uri="{9D8B030D-6E8A-4147-A177-3AD203B41FA5}">
                      <a16:colId xmlns:a16="http://schemas.microsoft.com/office/drawing/2014/main" val="1061717119"/>
                    </a:ext>
                  </a:extLst>
                </a:gridCol>
                <a:gridCol w="1318260">
                  <a:extLst>
                    <a:ext uri="{9D8B030D-6E8A-4147-A177-3AD203B41FA5}">
                      <a16:colId xmlns:a16="http://schemas.microsoft.com/office/drawing/2014/main" val="3647166709"/>
                    </a:ext>
                  </a:extLst>
                </a:gridCol>
                <a:gridCol w="1318260">
                  <a:extLst>
                    <a:ext uri="{9D8B030D-6E8A-4147-A177-3AD203B41FA5}">
                      <a16:colId xmlns:a16="http://schemas.microsoft.com/office/drawing/2014/main" val="2399524447"/>
                    </a:ext>
                  </a:extLst>
                </a:gridCol>
                <a:gridCol w="1318260">
                  <a:extLst>
                    <a:ext uri="{9D8B030D-6E8A-4147-A177-3AD203B41FA5}">
                      <a16:colId xmlns:a16="http://schemas.microsoft.com/office/drawing/2014/main" val="3295652346"/>
                    </a:ext>
                  </a:extLst>
                </a:gridCol>
                <a:gridCol w="1318260">
                  <a:extLst>
                    <a:ext uri="{9D8B030D-6E8A-4147-A177-3AD203B41FA5}">
                      <a16:colId xmlns:a16="http://schemas.microsoft.com/office/drawing/2014/main" val="2834212659"/>
                    </a:ext>
                  </a:extLst>
                </a:gridCol>
              </a:tblGrid>
              <a:tr h="0">
                <a:tc>
                  <a:txBody>
                    <a:bodyPr/>
                    <a:lstStyle/>
                    <a:p>
                      <a:pPr marL="0" marR="0" algn="ctr">
                        <a:lnSpc>
                          <a:spcPct val="107000"/>
                        </a:lnSpc>
                        <a:spcBef>
                          <a:spcPts val="0"/>
                        </a:spcBef>
                        <a:spcAft>
                          <a:spcPts val="0"/>
                        </a:spcAft>
                      </a:pPr>
                      <a:r>
                        <a:rPr lang="en-US" sz="1050" kern="0">
                          <a:effectLst/>
                        </a:rPr>
                        <a:t>Test ID</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marL="0" marR="0" algn="ctr">
                        <a:lnSpc>
                          <a:spcPct val="107000"/>
                        </a:lnSpc>
                        <a:spcBef>
                          <a:spcPts val="0"/>
                        </a:spcBef>
                        <a:spcAft>
                          <a:spcPts val="0"/>
                        </a:spcAft>
                      </a:pPr>
                      <a:r>
                        <a:rPr lang="en-US" sz="1050" kern="0">
                          <a:effectLst/>
                        </a:rPr>
                        <a:t>Test Condition</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marL="0" marR="0" algn="ctr">
                        <a:lnSpc>
                          <a:spcPct val="107000"/>
                        </a:lnSpc>
                        <a:spcBef>
                          <a:spcPts val="0"/>
                        </a:spcBef>
                        <a:spcAft>
                          <a:spcPts val="0"/>
                        </a:spcAft>
                      </a:pPr>
                      <a:r>
                        <a:rPr lang="en-US" sz="1050" kern="0">
                          <a:effectLst/>
                        </a:rPr>
                        <a:t>Expected Output</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marL="0" marR="0" algn="ctr">
                        <a:lnSpc>
                          <a:spcPct val="107000"/>
                        </a:lnSpc>
                        <a:spcBef>
                          <a:spcPts val="0"/>
                        </a:spcBef>
                        <a:spcAft>
                          <a:spcPts val="0"/>
                        </a:spcAft>
                      </a:pPr>
                      <a:r>
                        <a:rPr lang="en-US" sz="1050" kern="0">
                          <a:effectLst/>
                        </a:rPr>
                        <a:t>Actual Output</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marL="0" marR="0" algn="ctr">
                        <a:lnSpc>
                          <a:spcPct val="107000"/>
                        </a:lnSpc>
                        <a:spcBef>
                          <a:spcPts val="0"/>
                        </a:spcBef>
                        <a:spcAft>
                          <a:spcPts val="0"/>
                        </a:spcAft>
                      </a:pPr>
                      <a:r>
                        <a:rPr lang="en-US" sz="1050" kern="0">
                          <a:effectLst/>
                        </a:rPr>
                        <a:t>Remark</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extLst>
                  <a:ext uri="{0D108BD9-81ED-4DB2-BD59-A6C34878D82A}">
                    <a16:rowId xmlns:a16="http://schemas.microsoft.com/office/drawing/2014/main" val="900609945"/>
                  </a:ext>
                </a:extLst>
              </a:tr>
              <a:tr h="0">
                <a:tc>
                  <a:txBody>
                    <a:bodyPr/>
                    <a:lstStyle/>
                    <a:p>
                      <a:pPr marL="0" marR="0">
                        <a:lnSpc>
                          <a:spcPct val="107000"/>
                        </a:lnSpc>
                        <a:spcBef>
                          <a:spcPts val="0"/>
                        </a:spcBef>
                        <a:spcAft>
                          <a:spcPts val="0"/>
                        </a:spcAft>
                      </a:pPr>
                      <a:r>
                        <a:rPr lang="en-US" sz="1050" kern="0">
                          <a:effectLst/>
                        </a:rPr>
                        <a:t>TC_006</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marL="0" marR="0">
                        <a:lnSpc>
                          <a:spcPct val="107000"/>
                        </a:lnSpc>
                        <a:spcBef>
                          <a:spcPts val="0"/>
                        </a:spcBef>
                        <a:spcAft>
                          <a:spcPts val="0"/>
                        </a:spcAft>
                      </a:pPr>
                      <a:r>
                        <a:rPr lang="en-US" sz="1050" kern="0">
                          <a:effectLst/>
                        </a:rPr>
                        <a:t>User creates flashcard with valid content</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marL="0" marR="0">
                        <a:lnSpc>
                          <a:spcPct val="107000"/>
                        </a:lnSpc>
                        <a:spcBef>
                          <a:spcPts val="0"/>
                        </a:spcBef>
                        <a:spcAft>
                          <a:spcPts val="0"/>
                        </a:spcAft>
                      </a:pPr>
                      <a:r>
                        <a:rPr lang="en-US" sz="1050" kern="0">
                          <a:effectLst/>
                        </a:rPr>
                        <a:t>Flashcard successfully created</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marL="0" marR="0">
                        <a:lnSpc>
                          <a:spcPct val="107000"/>
                        </a:lnSpc>
                        <a:spcBef>
                          <a:spcPts val="0"/>
                        </a:spcBef>
                        <a:spcAft>
                          <a:spcPts val="0"/>
                        </a:spcAft>
                      </a:pPr>
                      <a:r>
                        <a:rPr lang="en-US" sz="1050" kern="0" dirty="0">
                          <a:effectLst/>
                        </a:rPr>
                        <a:t>Flashcard added to collection</a:t>
                      </a: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marL="0" marR="0">
                        <a:lnSpc>
                          <a:spcPct val="107000"/>
                        </a:lnSpc>
                        <a:spcBef>
                          <a:spcPts val="0"/>
                        </a:spcBef>
                        <a:spcAft>
                          <a:spcPts val="0"/>
                        </a:spcAft>
                      </a:pPr>
                      <a:r>
                        <a:rPr lang="en-US" sz="1050" kern="0">
                          <a:effectLst/>
                        </a:rPr>
                        <a:t>Pass</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extLst>
                  <a:ext uri="{0D108BD9-81ED-4DB2-BD59-A6C34878D82A}">
                    <a16:rowId xmlns:a16="http://schemas.microsoft.com/office/drawing/2014/main" val="431892974"/>
                  </a:ext>
                </a:extLst>
              </a:tr>
              <a:tr h="0">
                <a:tc>
                  <a:txBody>
                    <a:bodyPr/>
                    <a:lstStyle/>
                    <a:p>
                      <a:pPr marL="0" marR="0">
                        <a:lnSpc>
                          <a:spcPct val="107000"/>
                        </a:lnSpc>
                        <a:spcBef>
                          <a:spcPts val="0"/>
                        </a:spcBef>
                        <a:spcAft>
                          <a:spcPts val="0"/>
                        </a:spcAft>
                      </a:pPr>
                      <a:r>
                        <a:rPr lang="en-US" sz="1050" kern="0">
                          <a:effectLst/>
                        </a:rPr>
                        <a:t>TC_007</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marL="0" marR="0">
                        <a:lnSpc>
                          <a:spcPct val="107000"/>
                        </a:lnSpc>
                        <a:spcBef>
                          <a:spcPts val="0"/>
                        </a:spcBef>
                        <a:spcAft>
                          <a:spcPts val="0"/>
                        </a:spcAft>
                      </a:pPr>
                      <a:r>
                        <a:rPr lang="en-US" sz="1050" kern="0">
                          <a:effectLst/>
                        </a:rPr>
                        <a:t>User navigates to flashcards section</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marL="0" marR="0">
                        <a:lnSpc>
                          <a:spcPct val="107000"/>
                        </a:lnSpc>
                        <a:spcBef>
                          <a:spcPts val="0"/>
                        </a:spcBef>
                        <a:spcAft>
                          <a:spcPts val="0"/>
                        </a:spcAft>
                      </a:pPr>
                      <a:r>
                        <a:rPr lang="en-US" sz="1050" kern="0">
                          <a:effectLst/>
                        </a:rPr>
                        <a:t>List of created flashcards displayed</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marL="0" marR="0">
                        <a:lnSpc>
                          <a:spcPct val="107000"/>
                        </a:lnSpc>
                        <a:spcBef>
                          <a:spcPts val="0"/>
                        </a:spcBef>
                        <a:spcAft>
                          <a:spcPts val="0"/>
                        </a:spcAft>
                      </a:pPr>
                      <a:r>
                        <a:rPr lang="en-US" sz="1050" kern="0">
                          <a:effectLst/>
                        </a:rPr>
                        <a:t>Flashcards shown with content</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marL="0" marR="0">
                        <a:lnSpc>
                          <a:spcPct val="107000"/>
                        </a:lnSpc>
                        <a:spcBef>
                          <a:spcPts val="0"/>
                        </a:spcBef>
                        <a:spcAft>
                          <a:spcPts val="0"/>
                        </a:spcAft>
                      </a:pPr>
                      <a:r>
                        <a:rPr lang="en-US" sz="1050" kern="0" dirty="0">
                          <a:effectLst/>
                        </a:rPr>
                        <a:t>Pass</a:t>
                      </a: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extLst>
                  <a:ext uri="{0D108BD9-81ED-4DB2-BD59-A6C34878D82A}">
                    <a16:rowId xmlns:a16="http://schemas.microsoft.com/office/drawing/2014/main" val="133422430"/>
                  </a:ext>
                </a:extLst>
              </a:tr>
            </a:tbl>
          </a:graphicData>
        </a:graphic>
      </p:graphicFrame>
      <p:graphicFrame>
        <p:nvGraphicFramePr>
          <p:cNvPr id="4" name="Table 3">
            <a:extLst>
              <a:ext uri="{FF2B5EF4-FFF2-40B4-BE49-F238E27FC236}">
                <a16:creationId xmlns:a16="http://schemas.microsoft.com/office/drawing/2014/main" id="{27277C89-2205-F4B9-4D7A-F2A943A6F36F}"/>
              </a:ext>
            </a:extLst>
          </p:cNvPr>
          <p:cNvGraphicFramePr>
            <a:graphicFrameLocks noGrp="1"/>
          </p:cNvGraphicFramePr>
          <p:nvPr>
            <p:extLst>
              <p:ext uri="{D42A27DB-BD31-4B8C-83A1-F6EECF244321}">
                <p14:modId xmlns:p14="http://schemas.microsoft.com/office/powerpoint/2010/main" val="1889675522"/>
              </p:ext>
            </p:extLst>
          </p:nvPr>
        </p:nvGraphicFramePr>
        <p:xfrm>
          <a:off x="2800350" y="2812402"/>
          <a:ext cx="6591300" cy="1940306"/>
        </p:xfrm>
        <a:graphic>
          <a:graphicData uri="http://schemas.openxmlformats.org/drawingml/2006/table">
            <a:tbl>
              <a:tblPr firstRow="1" firstCol="1" bandRow="1">
                <a:tableStyleId>{5C22544A-7EE6-4342-B048-85BDC9FD1C3A}</a:tableStyleId>
              </a:tblPr>
              <a:tblGrid>
                <a:gridCol w="1318260">
                  <a:extLst>
                    <a:ext uri="{9D8B030D-6E8A-4147-A177-3AD203B41FA5}">
                      <a16:colId xmlns:a16="http://schemas.microsoft.com/office/drawing/2014/main" val="58740049"/>
                    </a:ext>
                  </a:extLst>
                </a:gridCol>
                <a:gridCol w="1318260">
                  <a:extLst>
                    <a:ext uri="{9D8B030D-6E8A-4147-A177-3AD203B41FA5}">
                      <a16:colId xmlns:a16="http://schemas.microsoft.com/office/drawing/2014/main" val="3786547689"/>
                    </a:ext>
                  </a:extLst>
                </a:gridCol>
                <a:gridCol w="1318260">
                  <a:extLst>
                    <a:ext uri="{9D8B030D-6E8A-4147-A177-3AD203B41FA5}">
                      <a16:colId xmlns:a16="http://schemas.microsoft.com/office/drawing/2014/main" val="2691422444"/>
                    </a:ext>
                  </a:extLst>
                </a:gridCol>
                <a:gridCol w="1318260">
                  <a:extLst>
                    <a:ext uri="{9D8B030D-6E8A-4147-A177-3AD203B41FA5}">
                      <a16:colId xmlns:a16="http://schemas.microsoft.com/office/drawing/2014/main" val="3975692182"/>
                    </a:ext>
                  </a:extLst>
                </a:gridCol>
                <a:gridCol w="1318260">
                  <a:extLst>
                    <a:ext uri="{9D8B030D-6E8A-4147-A177-3AD203B41FA5}">
                      <a16:colId xmlns:a16="http://schemas.microsoft.com/office/drawing/2014/main" val="3570081423"/>
                    </a:ext>
                  </a:extLst>
                </a:gridCol>
              </a:tblGrid>
              <a:tr h="0">
                <a:tc>
                  <a:txBody>
                    <a:bodyPr/>
                    <a:lstStyle/>
                    <a:p>
                      <a:pPr marL="0" marR="0" algn="ctr">
                        <a:lnSpc>
                          <a:spcPct val="107000"/>
                        </a:lnSpc>
                        <a:spcBef>
                          <a:spcPts val="0"/>
                        </a:spcBef>
                        <a:spcAft>
                          <a:spcPts val="0"/>
                        </a:spcAft>
                      </a:pPr>
                      <a:r>
                        <a:rPr lang="en-US" sz="1050" kern="0">
                          <a:effectLst/>
                        </a:rPr>
                        <a:t>Test ID</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marL="0" marR="0" algn="ctr">
                        <a:lnSpc>
                          <a:spcPct val="107000"/>
                        </a:lnSpc>
                        <a:spcBef>
                          <a:spcPts val="0"/>
                        </a:spcBef>
                        <a:spcAft>
                          <a:spcPts val="0"/>
                        </a:spcAft>
                      </a:pPr>
                      <a:r>
                        <a:rPr lang="en-US" sz="1050" kern="0">
                          <a:effectLst/>
                        </a:rPr>
                        <a:t>Test Condition</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marL="0" marR="0" algn="ctr">
                        <a:lnSpc>
                          <a:spcPct val="107000"/>
                        </a:lnSpc>
                        <a:spcBef>
                          <a:spcPts val="0"/>
                        </a:spcBef>
                        <a:spcAft>
                          <a:spcPts val="0"/>
                        </a:spcAft>
                      </a:pPr>
                      <a:r>
                        <a:rPr lang="en-US" sz="1050" kern="0">
                          <a:effectLst/>
                        </a:rPr>
                        <a:t>Expected Output</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marL="0" marR="0" algn="ctr">
                        <a:lnSpc>
                          <a:spcPct val="107000"/>
                        </a:lnSpc>
                        <a:spcBef>
                          <a:spcPts val="0"/>
                        </a:spcBef>
                        <a:spcAft>
                          <a:spcPts val="0"/>
                        </a:spcAft>
                      </a:pPr>
                      <a:r>
                        <a:rPr lang="en-US" sz="1050" kern="0">
                          <a:effectLst/>
                        </a:rPr>
                        <a:t>Actual Output</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marL="0" marR="0" algn="ctr">
                        <a:lnSpc>
                          <a:spcPct val="107000"/>
                        </a:lnSpc>
                        <a:spcBef>
                          <a:spcPts val="0"/>
                        </a:spcBef>
                        <a:spcAft>
                          <a:spcPts val="0"/>
                        </a:spcAft>
                      </a:pPr>
                      <a:r>
                        <a:rPr lang="en-US" sz="1050" kern="0">
                          <a:effectLst/>
                        </a:rPr>
                        <a:t>Remark</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extLst>
                  <a:ext uri="{0D108BD9-81ED-4DB2-BD59-A6C34878D82A}">
                    <a16:rowId xmlns:a16="http://schemas.microsoft.com/office/drawing/2014/main" val="3980770251"/>
                  </a:ext>
                </a:extLst>
              </a:tr>
              <a:tr h="0">
                <a:tc>
                  <a:txBody>
                    <a:bodyPr/>
                    <a:lstStyle/>
                    <a:p>
                      <a:pPr marL="0" marR="0">
                        <a:lnSpc>
                          <a:spcPct val="107000"/>
                        </a:lnSpc>
                        <a:spcBef>
                          <a:spcPts val="0"/>
                        </a:spcBef>
                        <a:spcAft>
                          <a:spcPts val="0"/>
                        </a:spcAft>
                      </a:pPr>
                      <a:r>
                        <a:rPr lang="en-US" sz="1050" kern="0">
                          <a:effectLst/>
                        </a:rPr>
                        <a:t>TC_008</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marL="0" marR="0">
                        <a:lnSpc>
                          <a:spcPct val="107000"/>
                        </a:lnSpc>
                        <a:spcBef>
                          <a:spcPts val="0"/>
                        </a:spcBef>
                        <a:spcAft>
                          <a:spcPts val="0"/>
                        </a:spcAft>
                      </a:pPr>
                      <a:r>
                        <a:rPr lang="en-US" sz="1050" kern="0">
                          <a:effectLst/>
                        </a:rPr>
                        <a:t>User sends friend request with valid name</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marL="0" marR="0">
                        <a:lnSpc>
                          <a:spcPct val="107000"/>
                        </a:lnSpc>
                        <a:spcBef>
                          <a:spcPts val="0"/>
                        </a:spcBef>
                        <a:spcAft>
                          <a:spcPts val="0"/>
                        </a:spcAft>
                      </a:pPr>
                      <a:r>
                        <a:rPr lang="en-US" sz="1050" kern="0" dirty="0">
                          <a:effectLst/>
                        </a:rPr>
                        <a:t>Friend request sent successfully</a:t>
                      </a: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marL="0" marR="0">
                        <a:lnSpc>
                          <a:spcPct val="107000"/>
                        </a:lnSpc>
                        <a:spcBef>
                          <a:spcPts val="0"/>
                        </a:spcBef>
                        <a:spcAft>
                          <a:spcPts val="0"/>
                        </a:spcAft>
                      </a:pPr>
                      <a:r>
                        <a:rPr lang="en-US" sz="1050" kern="0">
                          <a:effectLst/>
                        </a:rPr>
                        <a:t>Friend request status is pending</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marL="0" marR="0">
                        <a:lnSpc>
                          <a:spcPct val="107000"/>
                        </a:lnSpc>
                        <a:spcBef>
                          <a:spcPts val="0"/>
                        </a:spcBef>
                        <a:spcAft>
                          <a:spcPts val="0"/>
                        </a:spcAft>
                      </a:pPr>
                      <a:r>
                        <a:rPr lang="en-US" sz="1050" kern="0">
                          <a:effectLst/>
                        </a:rPr>
                        <a:t>Pass</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extLst>
                  <a:ext uri="{0D108BD9-81ED-4DB2-BD59-A6C34878D82A}">
                    <a16:rowId xmlns:a16="http://schemas.microsoft.com/office/drawing/2014/main" val="819645289"/>
                  </a:ext>
                </a:extLst>
              </a:tr>
              <a:tr h="0">
                <a:tc>
                  <a:txBody>
                    <a:bodyPr/>
                    <a:lstStyle/>
                    <a:p>
                      <a:pPr marL="0" marR="0">
                        <a:lnSpc>
                          <a:spcPct val="107000"/>
                        </a:lnSpc>
                        <a:spcBef>
                          <a:spcPts val="0"/>
                        </a:spcBef>
                        <a:spcAft>
                          <a:spcPts val="0"/>
                        </a:spcAft>
                      </a:pPr>
                      <a:r>
                        <a:rPr lang="en-US" sz="1050" kern="0">
                          <a:effectLst/>
                        </a:rPr>
                        <a:t>TC_009</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marL="0" marR="0">
                        <a:lnSpc>
                          <a:spcPct val="107000"/>
                        </a:lnSpc>
                        <a:spcBef>
                          <a:spcPts val="0"/>
                        </a:spcBef>
                        <a:spcAft>
                          <a:spcPts val="0"/>
                        </a:spcAft>
                      </a:pPr>
                      <a:r>
                        <a:rPr lang="en-US" sz="1050" kern="0">
                          <a:effectLst/>
                        </a:rPr>
                        <a:t>User receives and accepts friend request</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marL="0" marR="0">
                        <a:lnSpc>
                          <a:spcPct val="107000"/>
                        </a:lnSpc>
                        <a:spcBef>
                          <a:spcPts val="0"/>
                        </a:spcBef>
                        <a:spcAft>
                          <a:spcPts val="0"/>
                        </a:spcAft>
                      </a:pPr>
                      <a:r>
                        <a:rPr lang="en-US" sz="1050" kern="0">
                          <a:effectLst/>
                        </a:rPr>
                        <a:t>Friendship confirmed, users connected</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marL="0" marR="0">
                        <a:lnSpc>
                          <a:spcPct val="107000"/>
                        </a:lnSpc>
                        <a:spcBef>
                          <a:spcPts val="0"/>
                        </a:spcBef>
                        <a:spcAft>
                          <a:spcPts val="0"/>
                        </a:spcAft>
                      </a:pPr>
                      <a:r>
                        <a:rPr lang="en-US" sz="1050" kern="0">
                          <a:effectLst/>
                        </a:rPr>
                        <a:t>Friendship status changes to accepted</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marL="0" marR="0">
                        <a:lnSpc>
                          <a:spcPct val="107000"/>
                        </a:lnSpc>
                        <a:spcBef>
                          <a:spcPts val="0"/>
                        </a:spcBef>
                        <a:spcAft>
                          <a:spcPts val="0"/>
                        </a:spcAft>
                      </a:pPr>
                      <a:r>
                        <a:rPr lang="en-US" sz="1050" kern="0">
                          <a:effectLst/>
                        </a:rPr>
                        <a:t>Pass</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extLst>
                  <a:ext uri="{0D108BD9-81ED-4DB2-BD59-A6C34878D82A}">
                    <a16:rowId xmlns:a16="http://schemas.microsoft.com/office/drawing/2014/main" val="258660503"/>
                  </a:ext>
                </a:extLst>
              </a:tr>
              <a:tr h="0">
                <a:tc>
                  <a:txBody>
                    <a:bodyPr/>
                    <a:lstStyle/>
                    <a:p>
                      <a:pPr marL="0" marR="0">
                        <a:lnSpc>
                          <a:spcPct val="107000"/>
                        </a:lnSpc>
                        <a:spcBef>
                          <a:spcPts val="0"/>
                        </a:spcBef>
                        <a:spcAft>
                          <a:spcPts val="0"/>
                        </a:spcAft>
                      </a:pPr>
                      <a:r>
                        <a:rPr lang="en-US" sz="1050" kern="0">
                          <a:effectLst/>
                        </a:rPr>
                        <a:t>TC_010</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marL="0" marR="0">
                        <a:lnSpc>
                          <a:spcPct val="107000"/>
                        </a:lnSpc>
                        <a:spcBef>
                          <a:spcPts val="0"/>
                        </a:spcBef>
                        <a:spcAft>
                          <a:spcPts val="0"/>
                        </a:spcAft>
                      </a:pPr>
                      <a:r>
                        <a:rPr lang="en-US" sz="1050" kern="0">
                          <a:effectLst/>
                        </a:rPr>
                        <a:t>User creates a new group with a valid name</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marL="0" marR="0">
                        <a:lnSpc>
                          <a:spcPct val="107000"/>
                        </a:lnSpc>
                        <a:spcBef>
                          <a:spcPts val="0"/>
                        </a:spcBef>
                        <a:spcAft>
                          <a:spcPts val="0"/>
                        </a:spcAft>
                      </a:pPr>
                      <a:r>
                        <a:rPr lang="en-US" sz="1050" kern="0">
                          <a:effectLst/>
                        </a:rPr>
                        <a:t>Group successfully created</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marL="0" marR="0">
                        <a:lnSpc>
                          <a:spcPct val="107000"/>
                        </a:lnSpc>
                        <a:spcBef>
                          <a:spcPts val="0"/>
                        </a:spcBef>
                        <a:spcAft>
                          <a:spcPts val="0"/>
                        </a:spcAft>
                      </a:pPr>
                      <a:r>
                        <a:rPr lang="en-US" sz="1050" kern="0">
                          <a:effectLst/>
                        </a:rPr>
                        <a:t>Group added to user's group list</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marL="0" marR="0">
                        <a:lnSpc>
                          <a:spcPct val="107000"/>
                        </a:lnSpc>
                        <a:spcBef>
                          <a:spcPts val="0"/>
                        </a:spcBef>
                        <a:spcAft>
                          <a:spcPts val="0"/>
                        </a:spcAft>
                      </a:pPr>
                      <a:r>
                        <a:rPr lang="en-US" sz="1050" kern="0">
                          <a:effectLst/>
                        </a:rPr>
                        <a:t>Pass</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extLst>
                  <a:ext uri="{0D108BD9-81ED-4DB2-BD59-A6C34878D82A}">
                    <a16:rowId xmlns:a16="http://schemas.microsoft.com/office/drawing/2014/main" val="3913146629"/>
                  </a:ext>
                </a:extLst>
              </a:tr>
              <a:tr h="0">
                <a:tc>
                  <a:txBody>
                    <a:bodyPr/>
                    <a:lstStyle/>
                    <a:p>
                      <a:pPr marL="0" marR="0">
                        <a:lnSpc>
                          <a:spcPct val="107000"/>
                        </a:lnSpc>
                        <a:spcBef>
                          <a:spcPts val="0"/>
                        </a:spcBef>
                        <a:spcAft>
                          <a:spcPts val="0"/>
                        </a:spcAft>
                      </a:pPr>
                      <a:r>
                        <a:rPr lang="en-US" sz="1050" kern="0">
                          <a:effectLst/>
                        </a:rPr>
                        <a:t>TC_011</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marL="0" marR="0">
                        <a:lnSpc>
                          <a:spcPct val="107000"/>
                        </a:lnSpc>
                        <a:spcBef>
                          <a:spcPts val="0"/>
                        </a:spcBef>
                        <a:spcAft>
                          <a:spcPts val="0"/>
                        </a:spcAft>
                      </a:pPr>
                      <a:r>
                        <a:rPr lang="en-US" sz="1050" kern="0">
                          <a:effectLst/>
                        </a:rPr>
                        <a:t>User adds tasks to a group, assigns labels</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marL="0" marR="0">
                        <a:lnSpc>
                          <a:spcPct val="107000"/>
                        </a:lnSpc>
                        <a:spcBef>
                          <a:spcPts val="0"/>
                        </a:spcBef>
                        <a:spcAft>
                          <a:spcPts val="0"/>
                        </a:spcAft>
                      </a:pPr>
                      <a:r>
                        <a:rPr lang="en-US" sz="1050" kern="0">
                          <a:effectLst/>
                        </a:rPr>
                        <a:t>Tasks added to group with specified labels</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marL="0" marR="0">
                        <a:lnSpc>
                          <a:spcPct val="107000"/>
                        </a:lnSpc>
                        <a:spcBef>
                          <a:spcPts val="0"/>
                        </a:spcBef>
                        <a:spcAft>
                          <a:spcPts val="0"/>
                        </a:spcAft>
                      </a:pPr>
                      <a:r>
                        <a:rPr lang="en-US" sz="1050" kern="0">
                          <a:effectLst/>
                        </a:rPr>
                        <a:t>Tasks visible in group with assigned labels</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marL="0" marR="0">
                        <a:lnSpc>
                          <a:spcPct val="107000"/>
                        </a:lnSpc>
                        <a:spcBef>
                          <a:spcPts val="0"/>
                        </a:spcBef>
                        <a:spcAft>
                          <a:spcPts val="0"/>
                        </a:spcAft>
                      </a:pPr>
                      <a:r>
                        <a:rPr lang="en-US" sz="1050" kern="0" dirty="0">
                          <a:effectLst/>
                        </a:rPr>
                        <a:t>Pass</a:t>
                      </a: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extLst>
                  <a:ext uri="{0D108BD9-81ED-4DB2-BD59-A6C34878D82A}">
                    <a16:rowId xmlns:a16="http://schemas.microsoft.com/office/drawing/2014/main" val="2909765027"/>
                  </a:ext>
                </a:extLst>
              </a:tr>
            </a:tbl>
          </a:graphicData>
        </a:graphic>
      </p:graphicFrame>
      <p:sp>
        <p:nvSpPr>
          <p:cNvPr id="5" name="TextBox 4">
            <a:extLst>
              <a:ext uri="{FF2B5EF4-FFF2-40B4-BE49-F238E27FC236}">
                <a16:creationId xmlns:a16="http://schemas.microsoft.com/office/drawing/2014/main" id="{A64075FC-03E6-2185-F864-ED69451D7427}"/>
              </a:ext>
            </a:extLst>
          </p:cNvPr>
          <p:cNvSpPr txBox="1"/>
          <p:nvPr/>
        </p:nvSpPr>
        <p:spPr>
          <a:xfrm>
            <a:off x="2800350" y="1061050"/>
            <a:ext cx="6097554" cy="369332"/>
          </a:xfrm>
          <a:prstGeom prst="rect">
            <a:avLst/>
          </a:prstGeom>
          <a:noFill/>
        </p:spPr>
        <p:txBody>
          <a:bodyPr wrap="square">
            <a:spAutoFit/>
          </a:bodyPr>
          <a:lstStyle/>
          <a:p>
            <a:r>
              <a:rPr lang="en-US" sz="1800" dirty="0">
                <a:solidFill>
                  <a:schemeClr val="accent1">
                    <a:lumMod val="50000"/>
                  </a:schemeClr>
                </a:solidFill>
              </a:rPr>
              <a:t>Flashcard Functionality </a:t>
            </a:r>
          </a:p>
        </p:txBody>
      </p:sp>
      <p:sp>
        <p:nvSpPr>
          <p:cNvPr id="6" name="TextBox 5">
            <a:extLst>
              <a:ext uri="{FF2B5EF4-FFF2-40B4-BE49-F238E27FC236}">
                <a16:creationId xmlns:a16="http://schemas.microsoft.com/office/drawing/2014/main" id="{56B47A4E-0E22-AEBB-FC19-54860D5C9178}"/>
              </a:ext>
            </a:extLst>
          </p:cNvPr>
          <p:cNvSpPr txBox="1"/>
          <p:nvPr/>
        </p:nvSpPr>
        <p:spPr>
          <a:xfrm>
            <a:off x="2800350" y="2443070"/>
            <a:ext cx="6097554" cy="369332"/>
          </a:xfrm>
          <a:prstGeom prst="rect">
            <a:avLst/>
          </a:prstGeom>
          <a:noFill/>
        </p:spPr>
        <p:txBody>
          <a:bodyPr wrap="square">
            <a:spAutoFit/>
          </a:bodyPr>
          <a:lstStyle/>
          <a:p>
            <a:r>
              <a:rPr lang="en-US" sz="1800" dirty="0">
                <a:solidFill>
                  <a:schemeClr val="accent1">
                    <a:lumMod val="50000"/>
                  </a:schemeClr>
                </a:solidFill>
              </a:rPr>
              <a:t>Social Features </a:t>
            </a:r>
          </a:p>
        </p:txBody>
      </p:sp>
      <p:graphicFrame>
        <p:nvGraphicFramePr>
          <p:cNvPr id="7" name="Table 6">
            <a:extLst>
              <a:ext uri="{FF2B5EF4-FFF2-40B4-BE49-F238E27FC236}">
                <a16:creationId xmlns:a16="http://schemas.microsoft.com/office/drawing/2014/main" id="{4C6F4CFC-FA28-EC8B-47C8-D6EEDA235EEA}"/>
              </a:ext>
            </a:extLst>
          </p:cNvPr>
          <p:cNvGraphicFramePr>
            <a:graphicFrameLocks noGrp="1"/>
          </p:cNvGraphicFramePr>
          <p:nvPr>
            <p:extLst>
              <p:ext uri="{D42A27DB-BD31-4B8C-83A1-F6EECF244321}">
                <p14:modId xmlns:p14="http://schemas.microsoft.com/office/powerpoint/2010/main" val="202085941"/>
              </p:ext>
            </p:extLst>
          </p:nvPr>
        </p:nvGraphicFramePr>
        <p:xfrm>
          <a:off x="2800350" y="5427618"/>
          <a:ext cx="6591300" cy="1061466"/>
        </p:xfrm>
        <a:graphic>
          <a:graphicData uri="http://schemas.openxmlformats.org/drawingml/2006/table">
            <a:tbl>
              <a:tblPr firstRow="1" firstCol="1" bandRow="1">
                <a:tableStyleId>{5C22544A-7EE6-4342-B048-85BDC9FD1C3A}</a:tableStyleId>
              </a:tblPr>
              <a:tblGrid>
                <a:gridCol w="1318260">
                  <a:extLst>
                    <a:ext uri="{9D8B030D-6E8A-4147-A177-3AD203B41FA5}">
                      <a16:colId xmlns:a16="http://schemas.microsoft.com/office/drawing/2014/main" val="282985324"/>
                    </a:ext>
                  </a:extLst>
                </a:gridCol>
                <a:gridCol w="1318260">
                  <a:extLst>
                    <a:ext uri="{9D8B030D-6E8A-4147-A177-3AD203B41FA5}">
                      <a16:colId xmlns:a16="http://schemas.microsoft.com/office/drawing/2014/main" val="2852980197"/>
                    </a:ext>
                  </a:extLst>
                </a:gridCol>
                <a:gridCol w="1318260">
                  <a:extLst>
                    <a:ext uri="{9D8B030D-6E8A-4147-A177-3AD203B41FA5}">
                      <a16:colId xmlns:a16="http://schemas.microsoft.com/office/drawing/2014/main" val="2142673010"/>
                    </a:ext>
                  </a:extLst>
                </a:gridCol>
                <a:gridCol w="1318260">
                  <a:extLst>
                    <a:ext uri="{9D8B030D-6E8A-4147-A177-3AD203B41FA5}">
                      <a16:colId xmlns:a16="http://schemas.microsoft.com/office/drawing/2014/main" val="2069980308"/>
                    </a:ext>
                  </a:extLst>
                </a:gridCol>
                <a:gridCol w="1318260">
                  <a:extLst>
                    <a:ext uri="{9D8B030D-6E8A-4147-A177-3AD203B41FA5}">
                      <a16:colId xmlns:a16="http://schemas.microsoft.com/office/drawing/2014/main" val="1489264006"/>
                    </a:ext>
                  </a:extLst>
                </a:gridCol>
              </a:tblGrid>
              <a:tr h="0">
                <a:tc>
                  <a:txBody>
                    <a:bodyPr/>
                    <a:lstStyle/>
                    <a:p>
                      <a:pPr marL="0" marR="0" algn="ctr">
                        <a:lnSpc>
                          <a:spcPct val="107000"/>
                        </a:lnSpc>
                        <a:spcBef>
                          <a:spcPts val="0"/>
                        </a:spcBef>
                        <a:spcAft>
                          <a:spcPts val="0"/>
                        </a:spcAft>
                      </a:pPr>
                      <a:r>
                        <a:rPr lang="en-US" sz="1050" kern="0">
                          <a:effectLst/>
                        </a:rPr>
                        <a:t>Test ID</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marL="0" marR="0" algn="ctr">
                        <a:lnSpc>
                          <a:spcPct val="107000"/>
                        </a:lnSpc>
                        <a:spcBef>
                          <a:spcPts val="0"/>
                        </a:spcBef>
                        <a:spcAft>
                          <a:spcPts val="0"/>
                        </a:spcAft>
                      </a:pPr>
                      <a:r>
                        <a:rPr lang="en-US" sz="1050" kern="0">
                          <a:effectLst/>
                        </a:rPr>
                        <a:t>Test Condition</a:t>
                      </a: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marL="0" marR="0" algn="ctr">
                        <a:lnSpc>
                          <a:spcPct val="107000"/>
                        </a:lnSpc>
                        <a:spcBef>
                          <a:spcPts val="0"/>
                        </a:spcBef>
                        <a:spcAft>
                          <a:spcPts val="0"/>
                        </a:spcAft>
                      </a:pPr>
                      <a:r>
                        <a:rPr lang="en-US" sz="1050" kern="0">
                          <a:effectLst/>
                        </a:rPr>
                        <a:t>Expected Output</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marL="0" marR="0" algn="ctr">
                        <a:lnSpc>
                          <a:spcPct val="107000"/>
                        </a:lnSpc>
                        <a:spcBef>
                          <a:spcPts val="0"/>
                        </a:spcBef>
                        <a:spcAft>
                          <a:spcPts val="0"/>
                        </a:spcAft>
                      </a:pPr>
                      <a:r>
                        <a:rPr lang="en-US" sz="1050" kern="0">
                          <a:effectLst/>
                        </a:rPr>
                        <a:t>Actual Output</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marL="0" marR="0" algn="ctr">
                        <a:lnSpc>
                          <a:spcPct val="107000"/>
                        </a:lnSpc>
                        <a:spcBef>
                          <a:spcPts val="0"/>
                        </a:spcBef>
                        <a:spcAft>
                          <a:spcPts val="0"/>
                        </a:spcAft>
                      </a:pPr>
                      <a:r>
                        <a:rPr lang="en-US" sz="1050" kern="0" dirty="0">
                          <a:effectLst/>
                        </a:rPr>
                        <a:t>Remark</a:t>
                      </a: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extLst>
                  <a:ext uri="{0D108BD9-81ED-4DB2-BD59-A6C34878D82A}">
                    <a16:rowId xmlns:a16="http://schemas.microsoft.com/office/drawing/2014/main" val="2058123218"/>
                  </a:ext>
                </a:extLst>
              </a:tr>
              <a:tr h="0">
                <a:tc>
                  <a:txBody>
                    <a:bodyPr/>
                    <a:lstStyle/>
                    <a:p>
                      <a:pPr marL="0" marR="0">
                        <a:lnSpc>
                          <a:spcPct val="107000"/>
                        </a:lnSpc>
                        <a:spcBef>
                          <a:spcPts val="0"/>
                        </a:spcBef>
                        <a:spcAft>
                          <a:spcPts val="0"/>
                        </a:spcAft>
                      </a:pPr>
                      <a:r>
                        <a:rPr lang="en-US" sz="1050" kern="0" dirty="0">
                          <a:effectLst/>
                        </a:rPr>
                        <a:t>TC_012</a:t>
                      </a: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marL="0" marR="0">
                        <a:lnSpc>
                          <a:spcPct val="107000"/>
                        </a:lnSpc>
                        <a:spcBef>
                          <a:spcPts val="0"/>
                        </a:spcBef>
                        <a:spcAft>
                          <a:spcPts val="0"/>
                        </a:spcAft>
                      </a:pPr>
                      <a:r>
                        <a:rPr lang="en-US" sz="1050" kern="0" dirty="0">
                          <a:effectLst/>
                        </a:rPr>
                        <a:t>User creates tasks, labels as important/unimportant</a:t>
                      </a: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marL="0" marR="0">
                        <a:lnSpc>
                          <a:spcPct val="107000"/>
                        </a:lnSpc>
                        <a:spcBef>
                          <a:spcPts val="0"/>
                        </a:spcBef>
                        <a:spcAft>
                          <a:spcPts val="0"/>
                        </a:spcAft>
                      </a:pPr>
                      <a:r>
                        <a:rPr lang="en-US" sz="1050" kern="0" dirty="0">
                          <a:effectLst/>
                        </a:rPr>
                        <a:t>Tasks created, labeled accordingly</a:t>
                      </a: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marL="0" marR="0">
                        <a:lnSpc>
                          <a:spcPct val="107000"/>
                        </a:lnSpc>
                        <a:spcBef>
                          <a:spcPts val="0"/>
                        </a:spcBef>
                        <a:spcAft>
                          <a:spcPts val="0"/>
                        </a:spcAft>
                      </a:pPr>
                      <a:r>
                        <a:rPr lang="en-US" sz="1050" kern="0" dirty="0">
                          <a:effectLst/>
                        </a:rPr>
                        <a:t>Tasks visible with assigned labels</a:t>
                      </a: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marL="0" marR="0">
                        <a:lnSpc>
                          <a:spcPct val="107000"/>
                        </a:lnSpc>
                        <a:spcBef>
                          <a:spcPts val="0"/>
                        </a:spcBef>
                        <a:spcAft>
                          <a:spcPts val="0"/>
                        </a:spcAft>
                      </a:pPr>
                      <a:r>
                        <a:rPr lang="en-US" sz="1050" kern="0" dirty="0">
                          <a:effectLst/>
                        </a:rPr>
                        <a:t>Pass</a:t>
                      </a: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extLst>
                  <a:ext uri="{0D108BD9-81ED-4DB2-BD59-A6C34878D82A}">
                    <a16:rowId xmlns:a16="http://schemas.microsoft.com/office/drawing/2014/main" val="384975292"/>
                  </a:ext>
                </a:extLst>
              </a:tr>
              <a:tr h="0">
                <a:tc>
                  <a:txBody>
                    <a:bodyPr/>
                    <a:lstStyle/>
                    <a:p>
                      <a:pPr marL="0" marR="0">
                        <a:lnSpc>
                          <a:spcPct val="107000"/>
                        </a:lnSpc>
                        <a:spcBef>
                          <a:spcPts val="0"/>
                        </a:spcBef>
                        <a:spcAft>
                          <a:spcPts val="0"/>
                        </a:spcAft>
                      </a:pPr>
                      <a:r>
                        <a:rPr lang="en-US" sz="1050" kern="0" dirty="0">
                          <a:effectLst/>
                        </a:rPr>
                        <a:t>TC_013</a:t>
                      </a: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marL="0" marR="0">
                        <a:lnSpc>
                          <a:spcPct val="107000"/>
                        </a:lnSpc>
                        <a:spcBef>
                          <a:spcPts val="0"/>
                        </a:spcBef>
                        <a:spcAft>
                          <a:spcPts val="0"/>
                        </a:spcAft>
                      </a:pPr>
                      <a:r>
                        <a:rPr lang="en-US" sz="1050" kern="0" dirty="0">
                          <a:effectLst/>
                        </a:rPr>
                        <a:t>User clicks on "Logout" button</a:t>
                      </a: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marL="0" marR="0">
                        <a:lnSpc>
                          <a:spcPct val="107000"/>
                        </a:lnSpc>
                        <a:spcBef>
                          <a:spcPts val="0"/>
                        </a:spcBef>
                        <a:spcAft>
                          <a:spcPts val="0"/>
                        </a:spcAft>
                      </a:pPr>
                      <a:r>
                        <a:rPr lang="en-US" sz="1050" kern="0" dirty="0">
                          <a:effectLst/>
                        </a:rPr>
                        <a:t>Successfully logged out, redirected to login page</a:t>
                      </a: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marL="0" marR="0">
                        <a:lnSpc>
                          <a:spcPct val="107000"/>
                        </a:lnSpc>
                        <a:spcBef>
                          <a:spcPts val="0"/>
                        </a:spcBef>
                        <a:spcAft>
                          <a:spcPts val="0"/>
                        </a:spcAft>
                      </a:pPr>
                      <a:r>
                        <a:rPr lang="en-US" sz="1050" kern="0">
                          <a:effectLst/>
                        </a:rPr>
                        <a:t>User logged out, login page displayed</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marL="0" marR="0">
                        <a:lnSpc>
                          <a:spcPct val="107000"/>
                        </a:lnSpc>
                        <a:spcBef>
                          <a:spcPts val="0"/>
                        </a:spcBef>
                        <a:spcAft>
                          <a:spcPts val="0"/>
                        </a:spcAft>
                      </a:pPr>
                      <a:r>
                        <a:rPr lang="en-US" sz="1050" kern="0" dirty="0">
                          <a:effectLst/>
                        </a:rPr>
                        <a:t>Pass</a:t>
                      </a: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extLst>
                  <a:ext uri="{0D108BD9-81ED-4DB2-BD59-A6C34878D82A}">
                    <a16:rowId xmlns:a16="http://schemas.microsoft.com/office/drawing/2014/main" val="979927359"/>
                  </a:ext>
                </a:extLst>
              </a:tr>
            </a:tbl>
          </a:graphicData>
        </a:graphic>
      </p:graphicFrame>
      <p:sp>
        <p:nvSpPr>
          <p:cNvPr id="8" name="TextBox 7">
            <a:extLst>
              <a:ext uri="{FF2B5EF4-FFF2-40B4-BE49-F238E27FC236}">
                <a16:creationId xmlns:a16="http://schemas.microsoft.com/office/drawing/2014/main" id="{DA0FA2C4-B46E-099B-7DEE-B6A0F7A2BB6B}"/>
              </a:ext>
            </a:extLst>
          </p:cNvPr>
          <p:cNvSpPr txBox="1"/>
          <p:nvPr/>
        </p:nvSpPr>
        <p:spPr>
          <a:xfrm>
            <a:off x="2800350" y="5058950"/>
            <a:ext cx="6097554" cy="369332"/>
          </a:xfrm>
          <a:prstGeom prst="rect">
            <a:avLst/>
          </a:prstGeom>
          <a:noFill/>
        </p:spPr>
        <p:txBody>
          <a:bodyPr wrap="square">
            <a:spAutoFit/>
          </a:bodyPr>
          <a:lstStyle/>
          <a:p>
            <a:r>
              <a:rPr lang="en-US" sz="1800" dirty="0">
                <a:solidFill>
                  <a:schemeClr val="accent1">
                    <a:lumMod val="50000"/>
                  </a:schemeClr>
                </a:solidFill>
              </a:rPr>
              <a:t>Task Management and Logout </a:t>
            </a:r>
          </a:p>
        </p:txBody>
      </p:sp>
    </p:spTree>
    <p:extLst>
      <p:ext uri="{BB962C8B-B14F-4D97-AF65-F5344CB8AC3E}">
        <p14:creationId xmlns:p14="http://schemas.microsoft.com/office/powerpoint/2010/main" val="357224078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object 3"/>
          <p:cNvSpPr txBox="1">
            <a:spLocks noGrp="1"/>
          </p:cNvSpPr>
          <p:nvPr>
            <p:ph type="title"/>
          </p:nvPr>
        </p:nvSpPr>
        <p:spPr>
          <a:xfrm>
            <a:off x="534259" y="309562"/>
            <a:ext cx="3898948" cy="382156"/>
          </a:xfrm>
          <a:prstGeom prst="rect">
            <a:avLst/>
          </a:prstGeom>
        </p:spPr>
        <p:txBody>
          <a:bodyPr vert="horz" wrap="square" lIns="0" tIns="12700" rIns="0" bIns="0" rtlCol="0">
            <a:spAutoFit/>
          </a:bodyPr>
          <a:lstStyle/>
          <a:p>
            <a:pPr marL="12700">
              <a:lnSpc>
                <a:spcPct val="100000"/>
              </a:lnSpc>
              <a:spcBef>
                <a:spcPts val="100"/>
              </a:spcBef>
            </a:pPr>
            <a:r>
              <a:rPr lang="en-IN" sz="2400" dirty="0">
                <a:solidFill>
                  <a:srgbClr val="04A2B9"/>
                </a:solidFill>
                <a:latin typeface="Proxima Nova"/>
              </a:rPr>
              <a:t>Conclusion</a:t>
            </a:r>
            <a:endParaRPr sz="2400" dirty="0">
              <a:latin typeface="Proxima Nova"/>
            </a:endParaRPr>
          </a:p>
        </p:txBody>
      </p:sp>
      <p:sp>
        <p:nvSpPr>
          <p:cNvPr id="2" name="TextBox 1">
            <a:extLst>
              <a:ext uri="{FF2B5EF4-FFF2-40B4-BE49-F238E27FC236}">
                <a16:creationId xmlns:a16="http://schemas.microsoft.com/office/drawing/2014/main" id="{BC848DF9-73B2-D681-5AFB-747B4E10C463}"/>
              </a:ext>
            </a:extLst>
          </p:cNvPr>
          <p:cNvSpPr txBox="1"/>
          <p:nvPr/>
        </p:nvSpPr>
        <p:spPr>
          <a:xfrm>
            <a:off x="376989" y="1273629"/>
            <a:ext cx="11438021" cy="1900777"/>
          </a:xfrm>
          <a:prstGeom prst="rect">
            <a:avLst/>
          </a:prstGeom>
          <a:noFill/>
        </p:spPr>
        <p:txBody>
          <a:bodyPr wrap="square" rtlCol="0">
            <a:spAutoFit/>
          </a:bodyPr>
          <a:lstStyle/>
          <a:p>
            <a:pPr marL="285750" indent="-285750" algn="just">
              <a:lnSpc>
                <a:spcPct val="150000"/>
              </a:lnSpc>
              <a:buFont typeface="Arial" panose="020B0604020202020204" pitchFamily="34" charset="0"/>
              <a:buChar char="•"/>
            </a:pPr>
            <a:r>
              <a:rPr lang="en-US" sz="1600" i="0" dirty="0">
                <a:solidFill>
                  <a:srgbClr val="374151"/>
                </a:solidFill>
                <a:effectLst/>
                <a:latin typeface="Söhne"/>
              </a:rPr>
              <a:t>In conclusion, our thorough testing of </a:t>
            </a:r>
            <a:r>
              <a:rPr lang="en-US" sz="1600" i="0" dirty="0" err="1">
                <a:solidFill>
                  <a:srgbClr val="374151"/>
                </a:solidFill>
                <a:effectLst/>
                <a:latin typeface="Söhne"/>
              </a:rPr>
              <a:t>LearnSync</a:t>
            </a:r>
            <a:r>
              <a:rPr lang="en-US" sz="1600" i="0" dirty="0">
                <a:solidFill>
                  <a:srgbClr val="374151"/>
                </a:solidFill>
                <a:effectLst/>
                <a:latin typeface="Söhne"/>
              </a:rPr>
              <a:t> has confirmed the reliability and functionality of key features. The registration and login processes are seamless, ensuring a user-friendly onboarding experience. The Pomodoro Timer, with its start, stop, and reset capabilities, operates flawlessly, following specified sequences accurately. Users can create and view flashcards effortlessly, and social features like adding friends, group creation, and task management within groups have been validated for a smooth collaborative experience. Task creation, labeling, and the logout process all contribute to a well-rounded platform.</a:t>
            </a:r>
            <a:endParaRPr lang="en-GB" sz="1600" i="0" dirty="0">
              <a:solidFill>
                <a:srgbClr val="374151"/>
              </a:solidFill>
              <a:effectLst/>
              <a:latin typeface="Söhne"/>
            </a:endParaRPr>
          </a:p>
        </p:txBody>
      </p:sp>
    </p:spTree>
    <p:extLst>
      <p:ext uri="{BB962C8B-B14F-4D97-AF65-F5344CB8AC3E}">
        <p14:creationId xmlns:p14="http://schemas.microsoft.com/office/powerpoint/2010/main" val="26122917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8113EF79-D012-BA62-85DB-8F6C50B2D3BF}"/>
            </a:ext>
          </a:extLst>
        </p:cNvPr>
        <p:cNvGrpSpPr/>
        <p:nvPr/>
      </p:nvGrpSpPr>
      <p:grpSpPr>
        <a:xfrm>
          <a:off x="0" y="0"/>
          <a:ext cx="0" cy="0"/>
          <a:chOff x="0" y="0"/>
          <a:chExt cx="0" cy="0"/>
        </a:xfrm>
      </p:grpSpPr>
      <p:sp>
        <p:nvSpPr>
          <p:cNvPr id="5" name="object 3">
            <a:extLst>
              <a:ext uri="{FF2B5EF4-FFF2-40B4-BE49-F238E27FC236}">
                <a16:creationId xmlns:a16="http://schemas.microsoft.com/office/drawing/2014/main" id="{7B2102F5-06E5-ED0F-FDA7-A3648AED8B22}"/>
              </a:ext>
            </a:extLst>
          </p:cNvPr>
          <p:cNvSpPr txBox="1">
            <a:spLocks noGrp="1"/>
          </p:cNvSpPr>
          <p:nvPr>
            <p:ph type="title"/>
          </p:nvPr>
        </p:nvSpPr>
        <p:spPr>
          <a:xfrm>
            <a:off x="534259" y="309562"/>
            <a:ext cx="3898948" cy="382156"/>
          </a:xfrm>
          <a:prstGeom prst="rect">
            <a:avLst/>
          </a:prstGeom>
        </p:spPr>
        <p:txBody>
          <a:bodyPr vert="horz" wrap="square" lIns="0" tIns="12700" rIns="0" bIns="0" rtlCol="0">
            <a:spAutoFit/>
          </a:bodyPr>
          <a:lstStyle/>
          <a:p>
            <a:pPr marL="12700">
              <a:lnSpc>
                <a:spcPct val="100000"/>
              </a:lnSpc>
              <a:spcBef>
                <a:spcPts val="100"/>
              </a:spcBef>
            </a:pPr>
            <a:r>
              <a:rPr lang="en-IN" sz="2400" dirty="0">
                <a:solidFill>
                  <a:srgbClr val="04A2B9"/>
                </a:solidFill>
                <a:latin typeface="Proxima Nova"/>
              </a:rPr>
              <a:t>Future Scope </a:t>
            </a:r>
            <a:endParaRPr lang="en-IN" sz="2400" dirty="0">
              <a:latin typeface="Proxima Nova"/>
            </a:endParaRPr>
          </a:p>
        </p:txBody>
      </p:sp>
      <p:sp>
        <p:nvSpPr>
          <p:cNvPr id="2" name="TextBox 1">
            <a:extLst>
              <a:ext uri="{FF2B5EF4-FFF2-40B4-BE49-F238E27FC236}">
                <a16:creationId xmlns:a16="http://schemas.microsoft.com/office/drawing/2014/main" id="{D1C47EF4-775B-FFF8-17DD-47E321E701C7}"/>
              </a:ext>
            </a:extLst>
          </p:cNvPr>
          <p:cNvSpPr txBox="1"/>
          <p:nvPr/>
        </p:nvSpPr>
        <p:spPr>
          <a:xfrm>
            <a:off x="376989" y="1273629"/>
            <a:ext cx="11438021" cy="1531445"/>
          </a:xfrm>
          <a:prstGeom prst="rect">
            <a:avLst/>
          </a:prstGeom>
          <a:noFill/>
        </p:spPr>
        <p:txBody>
          <a:bodyPr wrap="square" rtlCol="0">
            <a:spAutoFit/>
          </a:bodyPr>
          <a:lstStyle/>
          <a:p>
            <a:pPr marL="285750" indent="-285750" algn="just">
              <a:lnSpc>
                <a:spcPct val="150000"/>
              </a:lnSpc>
              <a:buFont typeface="Arial" panose="020B0604020202020204" pitchFamily="34" charset="0"/>
              <a:buChar char="•"/>
            </a:pPr>
            <a:r>
              <a:rPr lang="en-US" sz="1600" i="0" dirty="0">
                <a:solidFill>
                  <a:srgbClr val="374151"/>
                </a:solidFill>
                <a:effectLst/>
                <a:latin typeface="Söhne"/>
              </a:rPr>
              <a:t>Looking ahead, we're excited to announce a forthcoming addition to </a:t>
            </a:r>
            <a:r>
              <a:rPr lang="en-US" sz="1600" i="0" dirty="0" err="1">
                <a:solidFill>
                  <a:srgbClr val="374151"/>
                </a:solidFill>
                <a:effectLst/>
                <a:latin typeface="Söhne"/>
              </a:rPr>
              <a:t>LearnSync</a:t>
            </a:r>
            <a:r>
              <a:rPr lang="en-US" sz="1600" i="0" dirty="0">
                <a:solidFill>
                  <a:srgbClr val="374151"/>
                </a:solidFill>
                <a:effectLst/>
                <a:latin typeface="Söhne"/>
              </a:rPr>
              <a:t> – the group function. This enhancement aims to elevate collaborative learning, allowing users to create and manage groups for a more interactive and engaging platform. The testing conducted so far lays a solid foundation, and we're committed to continuous improvement, ensuring </a:t>
            </a:r>
            <a:r>
              <a:rPr lang="en-US" sz="1600" i="0" dirty="0" err="1">
                <a:solidFill>
                  <a:srgbClr val="374151"/>
                </a:solidFill>
                <a:effectLst/>
                <a:latin typeface="Söhne"/>
              </a:rPr>
              <a:t>LearnSync</a:t>
            </a:r>
            <a:r>
              <a:rPr lang="en-US" sz="1600" i="0" dirty="0">
                <a:solidFill>
                  <a:srgbClr val="374151"/>
                </a:solidFill>
                <a:effectLst/>
                <a:latin typeface="Söhne"/>
              </a:rPr>
              <a:t> evolves to meet the dynamic needs of our users.</a:t>
            </a:r>
            <a:endParaRPr lang="en-GB" sz="1600" i="0" dirty="0">
              <a:solidFill>
                <a:srgbClr val="374151"/>
              </a:solidFill>
              <a:effectLst/>
              <a:latin typeface="Söhne"/>
            </a:endParaRPr>
          </a:p>
        </p:txBody>
      </p:sp>
    </p:spTree>
    <p:extLst>
      <p:ext uri="{BB962C8B-B14F-4D97-AF65-F5344CB8AC3E}">
        <p14:creationId xmlns:p14="http://schemas.microsoft.com/office/powerpoint/2010/main" val="366285179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object 3"/>
          <p:cNvSpPr txBox="1">
            <a:spLocks noGrp="1"/>
          </p:cNvSpPr>
          <p:nvPr>
            <p:ph type="title"/>
          </p:nvPr>
        </p:nvSpPr>
        <p:spPr>
          <a:xfrm>
            <a:off x="534259" y="309562"/>
            <a:ext cx="3898948" cy="382156"/>
          </a:xfrm>
          <a:prstGeom prst="rect">
            <a:avLst/>
          </a:prstGeom>
        </p:spPr>
        <p:txBody>
          <a:bodyPr vert="horz" wrap="square" lIns="0" tIns="12700" rIns="0" bIns="0" rtlCol="0">
            <a:spAutoFit/>
          </a:bodyPr>
          <a:lstStyle/>
          <a:p>
            <a:pPr marL="12700">
              <a:lnSpc>
                <a:spcPct val="100000"/>
              </a:lnSpc>
              <a:spcBef>
                <a:spcPts val="100"/>
              </a:spcBef>
            </a:pPr>
            <a:r>
              <a:rPr lang="en-IN" sz="2400" dirty="0">
                <a:solidFill>
                  <a:srgbClr val="04A2B9"/>
                </a:solidFill>
                <a:latin typeface="Proxima Nova"/>
              </a:rPr>
              <a:t>References</a:t>
            </a:r>
            <a:endParaRPr sz="2400" dirty="0">
              <a:latin typeface="Proxima Nova"/>
            </a:endParaRPr>
          </a:p>
        </p:txBody>
      </p:sp>
      <p:sp>
        <p:nvSpPr>
          <p:cNvPr id="2" name="TextBox 1">
            <a:extLst>
              <a:ext uri="{FF2B5EF4-FFF2-40B4-BE49-F238E27FC236}">
                <a16:creationId xmlns:a16="http://schemas.microsoft.com/office/drawing/2014/main" id="{BC848DF9-73B2-D681-5AFB-747B4E10C463}"/>
              </a:ext>
            </a:extLst>
          </p:cNvPr>
          <p:cNvSpPr txBox="1"/>
          <p:nvPr/>
        </p:nvSpPr>
        <p:spPr>
          <a:xfrm>
            <a:off x="534259" y="1257122"/>
            <a:ext cx="11413671" cy="5109091"/>
          </a:xfrm>
          <a:prstGeom prst="rect">
            <a:avLst/>
          </a:prstGeom>
          <a:noFill/>
        </p:spPr>
        <p:txBody>
          <a:bodyPr wrap="square" rtlCol="0">
            <a:spAutoFit/>
          </a:bodyPr>
          <a:lstStyle/>
          <a:p>
            <a:pPr marL="342900" indent="-342900">
              <a:buFont typeface="+mj-lt"/>
              <a:buAutoNum type="arabicPeriod"/>
            </a:pPr>
            <a:r>
              <a:rPr lang="en-GB" b="1" dirty="0">
                <a:solidFill>
                  <a:srgbClr val="374151"/>
                </a:solidFill>
                <a:latin typeface="Open Sans" panose="020B0606030504020204" pitchFamily="34" charset="0"/>
                <a:ea typeface="Open Sans" panose="020B0606030504020204" pitchFamily="34" charset="0"/>
                <a:cs typeface="Open Sans" panose="020B0606030504020204" pitchFamily="34" charset="0"/>
              </a:rPr>
              <a:t>How to Study Effectively Article, Alexander Fowler et al. </a:t>
            </a:r>
            <a:r>
              <a:rPr lang="en-GB" dirty="0">
                <a:solidFill>
                  <a:srgbClr val="374151"/>
                </a:solidFill>
                <a:latin typeface="Open Sans" panose="020B0606030504020204" pitchFamily="34" charset="0"/>
                <a:ea typeface="Open Sans" panose="020B0606030504020204" pitchFamily="34" charset="0"/>
                <a:cs typeface="Open Sans" panose="020B0606030504020204" pitchFamily="34" charset="0"/>
              </a:rPr>
              <a:t>National Library of Medicine– </a:t>
            </a:r>
          </a:p>
          <a:p>
            <a:r>
              <a:rPr lang="en-GB" sz="1400" dirty="0">
                <a:solidFill>
                  <a:srgbClr val="374151"/>
                </a:solidFill>
                <a:latin typeface="Open Sans" panose="020B0606030504020204" pitchFamily="34" charset="0"/>
                <a:ea typeface="Open Sans" panose="020B0606030504020204" pitchFamily="34" charset="0"/>
                <a:cs typeface="Open Sans" panose="020B0606030504020204" pitchFamily="34" charset="0"/>
              </a:rPr>
              <a:t>         </a:t>
            </a:r>
            <a:r>
              <a:rPr lang="en-GB" sz="1200" dirty="0">
                <a:solidFill>
                  <a:srgbClr val="374151"/>
                </a:solidFill>
                <a:latin typeface="Open Sans" panose="020B0606030504020204" pitchFamily="34" charset="0"/>
                <a:ea typeface="Open Sans" panose="020B0606030504020204" pitchFamily="34" charset="0"/>
                <a:cs typeface="Open Sans" panose="020B0606030504020204" pitchFamily="34" charset="0"/>
              </a:rPr>
              <a:t>[“https://www.ncbi.nlm.nih.gov/</a:t>
            </a:r>
            <a:r>
              <a:rPr lang="en-GB" sz="1200" dirty="0" err="1">
                <a:solidFill>
                  <a:srgbClr val="374151"/>
                </a:solidFill>
                <a:latin typeface="Open Sans" panose="020B0606030504020204" pitchFamily="34" charset="0"/>
                <a:ea typeface="Open Sans" panose="020B0606030504020204" pitchFamily="34" charset="0"/>
                <a:cs typeface="Open Sans" panose="020B0606030504020204" pitchFamily="34" charset="0"/>
              </a:rPr>
              <a:t>pmc</a:t>
            </a:r>
            <a:r>
              <a:rPr lang="en-GB" sz="1200" dirty="0">
                <a:solidFill>
                  <a:srgbClr val="374151"/>
                </a:solidFill>
                <a:latin typeface="Open Sans" panose="020B0606030504020204" pitchFamily="34" charset="0"/>
                <a:ea typeface="Open Sans" panose="020B0606030504020204" pitchFamily="34" charset="0"/>
                <a:cs typeface="Open Sans" panose="020B0606030504020204" pitchFamily="34" charset="0"/>
              </a:rPr>
              <a:t>/articles/PMC5673147/#”]</a:t>
            </a:r>
          </a:p>
          <a:p>
            <a:pPr marL="285750" indent="-285750">
              <a:buFont typeface="Wingdings" panose="05000000000000000000" pitchFamily="2" charset="2"/>
              <a:buChar char="ü"/>
            </a:pPr>
            <a:r>
              <a:rPr lang="en-GB" sz="1400" dirty="0">
                <a:solidFill>
                  <a:srgbClr val="374151"/>
                </a:solidFill>
                <a:latin typeface="Open Sans" panose="020B0606030504020204" pitchFamily="34" charset="0"/>
                <a:ea typeface="Open Sans" panose="020B0606030504020204" pitchFamily="34" charset="0"/>
                <a:cs typeface="Open Sans" panose="020B0606030504020204" pitchFamily="34" charset="0"/>
              </a:rPr>
              <a:t>  Various Study techniques, their fieldwork, impact assessment of techniques on students of Med. School.</a:t>
            </a:r>
          </a:p>
          <a:p>
            <a:pPr marL="342900" indent="-342900">
              <a:buFont typeface="+mj-lt"/>
              <a:buAutoNum type="arabicPeriod"/>
            </a:pPr>
            <a:endParaRPr lang="en-GB" b="1" dirty="0">
              <a:solidFill>
                <a:srgbClr val="374151"/>
              </a:solidFill>
              <a:latin typeface="Open Sans" panose="020B0606030504020204" pitchFamily="34" charset="0"/>
              <a:ea typeface="Open Sans" panose="020B0606030504020204" pitchFamily="34" charset="0"/>
              <a:cs typeface="Open Sans" panose="020B0606030504020204" pitchFamily="34" charset="0"/>
            </a:endParaRPr>
          </a:p>
          <a:p>
            <a:pPr marL="342900" indent="-342900">
              <a:buFont typeface="+mj-lt"/>
              <a:buAutoNum type="arabicPeriod" startAt="2"/>
            </a:pPr>
            <a:r>
              <a:rPr lang="en-GB" b="1" dirty="0">
                <a:solidFill>
                  <a:srgbClr val="374151"/>
                </a:solidFill>
                <a:latin typeface="Open Sans" panose="020B0606030504020204" pitchFamily="34" charset="0"/>
                <a:ea typeface="Open Sans" panose="020B0606030504020204" pitchFamily="34" charset="0"/>
                <a:cs typeface="Open Sans" panose="020B0606030504020204" pitchFamily="34" charset="0"/>
              </a:rPr>
              <a:t>UI Design and Specification </a:t>
            </a:r>
          </a:p>
          <a:p>
            <a:r>
              <a:rPr lang="en-GB" sz="1400" b="1" dirty="0">
                <a:solidFill>
                  <a:srgbClr val="374151"/>
                </a:solidFill>
                <a:latin typeface="Open Sans" panose="020B0606030504020204" pitchFamily="34" charset="0"/>
                <a:ea typeface="Open Sans" panose="020B0606030504020204" pitchFamily="34" charset="0"/>
                <a:cs typeface="Open Sans" panose="020B0606030504020204" pitchFamily="34" charset="0"/>
              </a:rPr>
              <a:t>         </a:t>
            </a:r>
            <a:r>
              <a:rPr lang="en-GB" sz="1200" dirty="0">
                <a:solidFill>
                  <a:srgbClr val="374151"/>
                </a:solidFill>
                <a:latin typeface="Open Sans" panose="020B0606030504020204" pitchFamily="34" charset="0"/>
                <a:ea typeface="Open Sans" panose="020B0606030504020204" pitchFamily="34" charset="0"/>
                <a:cs typeface="Open Sans" panose="020B0606030504020204" pitchFamily="34" charset="0"/>
              </a:rPr>
              <a:t>[https://m3.material.io/]</a:t>
            </a:r>
          </a:p>
          <a:p>
            <a:pPr marL="285750" indent="-285750">
              <a:buFont typeface="Wingdings" panose="05000000000000000000" pitchFamily="2" charset="2"/>
              <a:buChar char="ü"/>
            </a:pPr>
            <a:r>
              <a:rPr lang="en-GB" sz="1400" dirty="0">
                <a:solidFill>
                  <a:srgbClr val="374151"/>
                </a:solidFill>
                <a:latin typeface="Open Sans" panose="020B0606030504020204" pitchFamily="34" charset="0"/>
                <a:ea typeface="Open Sans" panose="020B0606030504020204" pitchFamily="34" charset="0"/>
                <a:cs typeface="Open Sans" panose="020B0606030504020204" pitchFamily="34" charset="0"/>
              </a:rPr>
              <a:t>  Guidelines for designing, accessibility, components of UI for an elegant look to App.</a:t>
            </a:r>
          </a:p>
          <a:p>
            <a:pPr marL="342900" indent="-342900">
              <a:buFont typeface="+mj-lt"/>
              <a:buAutoNum type="arabicPeriod"/>
            </a:pPr>
            <a:endParaRPr lang="en-GB" sz="1400" b="1" dirty="0">
              <a:solidFill>
                <a:srgbClr val="374151"/>
              </a:solidFill>
              <a:latin typeface="Open Sans" panose="020B0606030504020204" pitchFamily="34" charset="0"/>
              <a:ea typeface="Open Sans" panose="020B0606030504020204" pitchFamily="34" charset="0"/>
              <a:cs typeface="Open Sans" panose="020B0606030504020204" pitchFamily="34" charset="0"/>
            </a:endParaRPr>
          </a:p>
          <a:p>
            <a:pPr marL="342900" indent="-342900">
              <a:buFont typeface="+mj-lt"/>
              <a:buAutoNum type="arabicPeriod" startAt="3"/>
            </a:pPr>
            <a:r>
              <a:rPr lang="en-GB" b="1" dirty="0">
                <a:solidFill>
                  <a:srgbClr val="374151"/>
                </a:solidFill>
                <a:latin typeface="Open Sans" panose="020B0606030504020204" pitchFamily="34" charset="0"/>
                <a:ea typeface="Open Sans" panose="020B0606030504020204" pitchFamily="34" charset="0"/>
                <a:cs typeface="Open Sans" panose="020B0606030504020204" pitchFamily="34" charset="0"/>
              </a:rPr>
              <a:t>Dopamine Nation: Finding Balance in the Age of Indulgence – Anna Lembke, </a:t>
            </a:r>
            <a:r>
              <a:rPr lang="en-GB" dirty="0">
                <a:solidFill>
                  <a:srgbClr val="374151"/>
                </a:solidFill>
                <a:latin typeface="Open Sans" panose="020B0606030504020204" pitchFamily="34" charset="0"/>
                <a:ea typeface="Open Sans" panose="020B0606030504020204" pitchFamily="34" charset="0"/>
                <a:cs typeface="Open Sans" panose="020B0606030504020204" pitchFamily="34" charset="0"/>
              </a:rPr>
              <a:t>American Psychiatrist</a:t>
            </a:r>
            <a:endParaRPr lang="en-GB" b="1" dirty="0">
              <a:solidFill>
                <a:srgbClr val="374151"/>
              </a:solidFill>
              <a:latin typeface="Open Sans" panose="020B0606030504020204" pitchFamily="34" charset="0"/>
              <a:ea typeface="Open Sans" panose="020B0606030504020204" pitchFamily="34" charset="0"/>
              <a:cs typeface="Open Sans" panose="020B0606030504020204" pitchFamily="34" charset="0"/>
            </a:endParaRPr>
          </a:p>
          <a:p>
            <a:pPr marL="342900" indent="-342900">
              <a:buFont typeface="Wingdings" panose="05000000000000000000" pitchFamily="2" charset="2"/>
              <a:buChar char="ü"/>
            </a:pPr>
            <a:r>
              <a:rPr lang="en-GB" sz="1400" dirty="0">
                <a:solidFill>
                  <a:srgbClr val="374151"/>
                </a:solidFill>
                <a:latin typeface="Open Sans" panose="020B0606030504020204" pitchFamily="34" charset="0"/>
                <a:ea typeface="Open Sans" panose="020B0606030504020204" pitchFamily="34" charset="0"/>
                <a:cs typeface="Open Sans" panose="020B0606030504020204" pitchFamily="34" charset="0"/>
              </a:rPr>
              <a:t>Learnt systematic application of techniques of learning to gain enhanced outcomes on users.</a:t>
            </a:r>
          </a:p>
          <a:p>
            <a:endParaRPr lang="en-GB" sz="1400" b="1" dirty="0">
              <a:solidFill>
                <a:srgbClr val="374151"/>
              </a:solidFill>
              <a:latin typeface="Open Sans" panose="020B0606030504020204" pitchFamily="34" charset="0"/>
              <a:ea typeface="Open Sans" panose="020B0606030504020204" pitchFamily="34" charset="0"/>
              <a:cs typeface="Open Sans" panose="020B0606030504020204" pitchFamily="34" charset="0"/>
            </a:endParaRPr>
          </a:p>
          <a:p>
            <a:pPr marL="342900" indent="-342900">
              <a:buFont typeface="+mj-lt"/>
              <a:buAutoNum type="arabicPeriod" startAt="4"/>
            </a:pPr>
            <a:r>
              <a:rPr lang="en-GB" b="1" i="0" dirty="0">
                <a:solidFill>
                  <a:srgbClr val="494949"/>
                </a:solidFill>
                <a:effectLst/>
                <a:latin typeface="Open Sans" panose="020B0606030504020204" pitchFamily="34" charset="0"/>
                <a:ea typeface="Open Sans" panose="020B0606030504020204" pitchFamily="34" charset="0"/>
                <a:cs typeface="Open Sans" panose="020B0606030504020204" pitchFamily="34" charset="0"/>
              </a:rPr>
              <a:t>R</a:t>
            </a:r>
            <a:r>
              <a:rPr lang="en-GB" i="0" dirty="0">
                <a:solidFill>
                  <a:srgbClr val="494949"/>
                </a:solidFill>
                <a:effectLst/>
                <a:latin typeface="Open Sans" panose="020B0606030504020204" pitchFamily="34" charset="0"/>
                <a:ea typeface="Open Sans" panose="020B0606030504020204" pitchFamily="34" charset="0"/>
                <a:cs typeface="Open Sans" panose="020B0606030504020204" pitchFamily="34" charset="0"/>
              </a:rPr>
              <a:t>esearch on</a:t>
            </a:r>
            <a:r>
              <a:rPr lang="en-GB" b="1" i="0" dirty="0">
                <a:solidFill>
                  <a:srgbClr val="494949"/>
                </a:solidFill>
                <a:effectLst/>
                <a:latin typeface="Open Sans" panose="020B0606030504020204" pitchFamily="34" charset="0"/>
                <a:ea typeface="Open Sans" panose="020B0606030504020204" pitchFamily="34" charset="0"/>
                <a:cs typeface="Open Sans" panose="020B0606030504020204" pitchFamily="34" charset="0"/>
              </a:rPr>
              <a:t> “Snapchat Streaks: How Adolescents Metagame Gamification in Social Media” </a:t>
            </a:r>
            <a:r>
              <a:rPr lang="en-GB" i="0" dirty="0">
                <a:solidFill>
                  <a:srgbClr val="494949"/>
                </a:solidFill>
                <a:effectLst/>
                <a:latin typeface="Open Sans" panose="020B0606030504020204" pitchFamily="34" charset="0"/>
                <a:ea typeface="Open Sans" panose="020B0606030504020204" pitchFamily="34" charset="0"/>
                <a:cs typeface="Open Sans" panose="020B0606030504020204" pitchFamily="34" charset="0"/>
              </a:rPr>
              <a:t>by Europe PMC </a:t>
            </a:r>
            <a:r>
              <a:rPr lang="en-GB" b="1" i="0" dirty="0">
                <a:solidFill>
                  <a:srgbClr val="494949"/>
                </a:solidFill>
                <a:effectLst/>
                <a:latin typeface="Open Sans" panose="020B0606030504020204" pitchFamily="34" charset="0"/>
                <a:ea typeface="Open Sans" panose="020B0606030504020204" pitchFamily="34" charset="0"/>
                <a:cs typeface="Open Sans" panose="020B0606030504020204" pitchFamily="34" charset="0"/>
              </a:rPr>
              <a:t>- </a:t>
            </a:r>
            <a:r>
              <a:rPr lang="en-GB" sz="1200" i="0" dirty="0">
                <a:solidFill>
                  <a:srgbClr val="494949"/>
                </a:solidFill>
                <a:effectLst/>
                <a:latin typeface="Open Sans" panose="020B0606030504020204" pitchFamily="34" charset="0"/>
                <a:ea typeface="Open Sans" panose="020B0606030504020204" pitchFamily="34" charset="0"/>
                <a:cs typeface="Open Sans" panose="020B0606030504020204" pitchFamily="34" charset="0"/>
              </a:rPr>
              <a:t>[“https://europepmc.org/article/ppr/ppr324038”]</a:t>
            </a:r>
          </a:p>
          <a:p>
            <a:pPr marL="342900" indent="-342900">
              <a:buFont typeface="Wingdings" panose="05000000000000000000" pitchFamily="2" charset="2"/>
              <a:buChar char="ü"/>
            </a:pPr>
            <a:r>
              <a:rPr lang="en-GB" sz="1400" i="0" dirty="0">
                <a:solidFill>
                  <a:srgbClr val="494949"/>
                </a:solidFill>
                <a:effectLst/>
                <a:latin typeface="Open Sans" panose="020B0606030504020204" pitchFamily="34" charset="0"/>
                <a:ea typeface="Open Sans" panose="020B0606030504020204" pitchFamily="34" charset="0"/>
                <a:cs typeface="Open Sans" panose="020B0606030504020204" pitchFamily="34" charset="0"/>
              </a:rPr>
              <a:t>Learning about effects of Streaks on motivating students.</a:t>
            </a:r>
          </a:p>
          <a:p>
            <a:pPr marL="342900" indent="-342900">
              <a:buFont typeface="+mj-lt"/>
              <a:buAutoNum type="arabicPeriod" startAt="4"/>
            </a:pPr>
            <a:endParaRPr lang="en-GB" sz="1400" b="1" dirty="0">
              <a:solidFill>
                <a:srgbClr val="494949"/>
              </a:solidFill>
              <a:latin typeface="Open Sans" panose="020B0606030504020204" pitchFamily="34" charset="0"/>
              <a:ea typeface="Open Sans" panose="020B0606030504020204" pitchFamily="34" charset="0"/>
              <a:cs typeface="Open Sans" panose="020B0606030504020204" pitchFamily="34" charset="0"/>
            </a:endParaRPr>
          </a:p>
          <a:p>
            <a:pPr marL="342900" indent="-342900">
              <a:buFont typeface="+mj-lt"/>
              <a:buAutoNum type="arabicPeriod" startAt="5"/>
            </a:pPr>
            <a:r>
              <a:rPr lang="en-GB" b="1" i="0" dirty="0">
                <a:solidFill>
                  <a:srgbClr val="494949"/>
                </a:solidFill>
                <a:effectLst/>
                <a:latin typeface="Open Sans" panose="020B0606030504020204" pitchFamily="34" charset="0"/>
                <a:ea typeface="Open Sans" panose="020B0606030504020204" pitchFamily="34" charset="0"/>
                <a:cs typeface="Open Sans" panose="020B0606030504020204" pitchFamily="34" charset="0"/>
              </a:rPr>
              <a:t>Using Gamification in Education: A Systematic Literature Review, </a:t>
            </a:r>
            <a:r>
              <a:rPr lang="en-GB" i="0" dirty="0">
                <a:solidFill>
                  <a:srgbClr val="494949"/>
                </a:solidFill>
                <a:effectLst/>
                <a:latin typeface="Open Sans" panose="020B0606030504020204" pitchFamily="34" charset="0"/>
                <a:ea typeface="Open Sans" panose="020B0606030504020204" pitchFamily="34" charset="0"/>
                <a:cs typeface="Open Sans" panose="020B0606030504020204" pitchFamily="34" charset="0"/>
              </a:rPr>
              <a:t>Research Gate Article </a:t>
            </a:r>
            <a:r>
              <a:rPr lang="en-GB" sz="1400" i="0" dirty="0">
                <a:solidFill>
                  <a:srgbClr val="494949"/>
                </a:solidFill>
                <a:effectLst/>
                <a:latin typeface="Open Sans" panose="020B0606030504020204" pitchFamily="34" charset="0"/>
                <a:ea typeface="Open Sans" panose="020B0606030504020204" pitchFamily="34" charset="0"/>
                <a:cs typeface="Open Sans" panose="020B0606030504020204" pitchFamily="34" charset="0"/>
              </a:rPr>
              <a:t>–</a:t>
            </a:r>
            <a:r>
              <a:rPr lang="en-GB" sz="1400" b="1" i="0" dirty="0">
                <a:solidFill>
                  <a:srgbClr val="494949"/>
                </a:solidFill>
                <a:effectLst/>
                <a:latin typeface="Open Sans" panose="020B0606030504020204" pitchFamily="34" charset="0"/>
                <a:ea typeface="Open Sans" panose="020B0606030504020204" pitchFamily="34" charset="0"/>
                <a:cs typeface="Open Sans" panose="020B0606030504020204" pitchFamily="34" charset="0"/>
              </a:rPr>
              <a:t> </a:t>
            </a:r>
            <a:r>
              <a:rPr lang="en-GB" sz="1200" i="0" dirty="0">
                <a:solidFill>
                  <a:srgbClr val="494949"/>
                </a:solidFill>
                <a:effectLst/>
                <a:latin typeface="Open Sans" panose="020B0606030504020204" pitchFamily="34" charset="0"/>
                <a:ea typeface="Open Sans" panose="020B0606030504020204" pitchFamily="34" charset="0"/>
                <a:cs typeface="Open Sans" panose="020B0606030504020204" pitchFamily="34" charset="0"/>
              </a:rPr>
              <a:t>[“https://www.researchgate.net/publication/330093575_Using_Gamification_in_Education_A_Systematic_Literature_Review”]</a:t>
            </a:r>
          </a:p>
          <a:p>
            <a:pPr marL="342900" indent="-342900">
              <a:buFont typeface="Wingdings" panose="05000000000000000000" pitchFamily="2" charset="2"/>
              <a:buChar char="ü"/>
            </a:pPr>
            <a:r>
              <a:rPr lang="en-GB" sz="1400" dirty="0">
                <a:solidFill>
                  <a:srgbClr val="494949"/>
                </a:solidFill>
                <a:latin typeface="Open Sans" panose="020B0606030504020204" pitchFamily="34" charset="0"/>
                <a:ea typeface="Open Sans" panose="020B0606030504020204" pitchFamily="34" charset="0"/>
                <a:cs typeface="Open Sans" panose="020B0606030504020204" pitchFamily="34" charset="0"/>
              </a:rPr>
              <a:t>Insights on impact of Gamification on aspirants/students scores and effects on learning quality of them.</a:t>
            </a:r>
            <a:endParaRPr lang="en-GB" sz="1400" i="0" dirty="0">
              <a:solidFill>
                <a:srgbClr val="494949"/>
              </a:solidFill>
              <a:effectLst/>
              <a:latin typeface="Open Sans" panose="020B0606030504020204" pitchFamily="34" charset="0"/>
              <a:ea typeface="Open Sans" panose="020B0606030504020204" pitchFamily="34" charset="0"/>
              <a:cs typeface="Open Sans" panose="020B0606030504020204" pitchFamily="34" charset="0"/>
            </a:endParaRPr>
          </a:p>
          <a:p>
            <a:pPr marL="342900" indent="-342900">
              <a:buFont typeface="+mj-lt"/>
              <a:buAutoNum type="arabicPeriod" startAt="4"/>
            </a:pPr>
            <a:endParaRPr lang="en-GB" sz="1400" b="1" dirty="0">
              <a:solidFill>
                <a:srgbClr val="374151"/>
              </a:solidFill>
              <a:latin typeface="Söhne"/>
            </a:endParaRPr>
          </a:p>
          <a:p>
            <a:endParaRPr lang="en-HK" dirty="0"/>
          </a:p>
        </p:txBody>
      </p:sp>
      <p:pic>
        <p:nvPicPr>
          <p:cNvPr id="4" name="Picture 3">
            <a:extLst>
              <a:ext uri="{FF2B5EF4-FFF2-40B4-BE49-F238E27FC236}">
                <a16:creationId xmlns:a16="http://schemas.microsoft.com/office/drawing/2014/main" id="{D6BA4895-AC9B-169F-45EB-55E36771CF1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78081" y="1043445"/>
            <a:ext cx="2385555" cy="2385555"/>
          </a:xfrm>
          <a:prstGeom prst="rect">
            <a:avLst/>
          </a:prstGeom>
        </p:spPr>
      </p:pic>
    </p:spTree>
    <p:extLst>
      <p:ext uri="{BB962C8B-B14F-4D97-AF65-F5344CB8AC3E}">
        <p14:creationId xmlns:p14="http://schemas.microsoft.com/office/powerpoint/2010/main" val="333108407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114572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object 3"/>
          <p:cNvSpPr txBox="1">
            <a:spLocks noGrp="1"/>
          </p:cNvSpPr>
          <p:nvPr>
            <p:ph type="title"/>
          </p:nvPr>
        </p:nvSpPr>
        <p:spPr>
          <a:xfrm>
            <a:off x="534259" y="309562"/>
            <a:ext cx="3898948" cy="382156"/>
          </a:xfrm>
          <a:prstGeom prst="rect">
            <a:avLst/>
          </a:prstGeom>
        </p:spPr>
        <p:txBody>
          <a:bodyPr vert="horz" wrap="square" lIns="0" tIns="12700" rIns="0" bIns="0" rtlCol="0">
            <a:spAutoFit/>
          </a:bodyPr>
          <a:lstStyle/>
          <a:p>
            <a:pPr marL="12700">
              <a:lnSpc>
                <a:spcPct val="100000"/>
              </a:lnSpc>
              <a:spcBef>
                <a:spcPts val="100"/>
              </a:spcBef>
            </a:pPr>
            <a:r>
              <a:rPr lang="en-IN" sz="2400" dirty="0">
                <a:solidFill>
                  <a:srgbClr val="04A2B9"/>
                </a:solidFill>
                <a:latin typeface="Proxima Nova"/>
              </a:rPr>
              <a:t>Introduction to Learn Sync</a:t>
            </a:r>
            <a:endParaRPr sz="2400" dirty="0">
              <a:latin typeface="Proxima Nova"/>
            </a:endParaRPr>
          </a:p>
        </p:txBody>
      </p:sp>
      <p:pic>
        <p:nvPicPr>
          <p:cNvPr id="9" name="Picture 8">
            <a:extLst>
              <a:ext uri="{FF2B5EF4-FFF2-40B4-BE49-F238E27FC236}">
                <a16:creationId xmlns:a16="http://schemas.microsoft.com/office/drawing/2014/main" id="{0F104E71-AA0F-50D0-73D3-2E8932348AE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8535178" y="3526971"/>
            <a:ext cx="3089987" cy="3089987"/>
          </a:xfrm>
          <a:prstGeom prst="rect">
            <a:avLst/>
          </a:prstGeom>
          <a:effectLst>
            <a:softEdge rad="241300"/>
          </a:effectLst>
        </p:spPr>
      </p:pic>
      <p:sp>
        <p:nvSpPr>
          <p:cNvPr id="10" name="TextBox 9">
            <a:extLst>
              <a:ext uri="{FF2B5EF4-FFF2-40B4-BE49-F238E27FC236}">
                <a16:creationId xmlns:a16="http://schemas.microsoft.com/office/drawing/2014/main" id="{7D0277B8-E58C-35B5-65D2-966111DEAF8E}"/>
              </a:ext>
            </a:extLst>
          </p:cNvPr>
          <p:cNvSpPr txBox="1"/>
          <p:nvPr/>
        </p:nvSpPr>
        <p:spPr>
          <a:xfrm>
            <a:off x="1778952" y="1355086"/>
            <a:ext cx="8634095" cy="1269578"/>
          </a:xfrm>
          <a:prstGeom prst="rect">
            <a:avLst/>
          </a:prstGeom>
          <a:ln>
            <a:noFill/>
          </a:ln>
        </p:spPr>
        <p:style>
          <a:lnRef idx="2">
            <a:schemeClr val="accent4"/>
          </a:lnRef>
          <a:fillRef idx="1">
            <a:schemeClr val="lt1"/>
          </a:fillRef>
          <a:effectRef idx="0">
            <a:schemeClr val="accent4"/>
          </a:effectRef>
          <a:fontRef idx="minor">
            <a:schemeClr val="dk1"/>
          </a:fontRef>
        </p:style>
        <p:txBody>
          <a:bodyPr wrap="none" rtlCol="0">
            <a:spAutoFit/>
          </a:bodyPr>
          <a:lstStyle/>
          <a:p>
            <a:pPr algn="ctr">
              <a:lnSpc>
                <a:spcPct val="150000"/>
              </a:lnSpc>
            </a:pPr>
            <a:r>
              <a:rPr lang="en-IN" dirty="0"/>
              <a:t>Our Team’s Moto : </a:t>
            </a:r>
          </a:p>
          <a:p>
            <a:pPr algn="ctr">
              <a:lnSpc>
                <a:spcPct val="150000"/>
              </a:lnSpc>
            </a:pPr>
            <a:r>
              <a:rPr lang="en-IN" sz="3600" spc="300" dirty="0">
                <a:latin typeface="Pacifico" panose="00000500000000000000" pitchFamily="2" charset="0"/>
              </a:rPr>
              <a:t>Be Precise, on time, just meaningful!</a:t>
            </a:r>
            <a:endParaRPr lang="en-HK" sz="3600" spc="300" dirty="0">
              <a:latin typeface="Pacifico" panose="00000500000000000000" pitchFamily="2" charset="0"/>
            </a:endParaRPr>
          </a:p>
        </p:txBody>
      </p:sp>
    </p:spTree>
    <p:extLst>
      <p:ext uri="{BB962C8B-B14F-4D97-AF65-F5344CB8AC3E}">
        <p14:creationId xmlns:p14="http://schemas.microsoft.com/office/powerpoint/2010/main" val="12251630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object 3"/>
          <p:cNvSpPr txBox="1">
            <a:spLocks noGrp="1"/>
          </p:cNvSpPr>
          <p:nvPr>
            <p:ph type="title"/>
          </p:nvPr>
        </p:nvSpPr>
        <p:spPr>
          <a:xfrm>
            <a:off x="534259" y="309562"/>
            <a:ext cx="3898948" cy="382156"/>
          </a:xfrm>
          <a:prstGeom prst="rect">
            <a:avLst/>
          </a:prstGeom>
        </p:spPr>
        <p:txBody>
          <a:bodyPr vert="horz" wrap="square" lIns="0" tIns="12700" rIns="0" bIns="0" rtlCol="0">
            <a:spAutoFit/>
          </a:bodyPr>
          <a:lstStyle/>
          <a:p>
            <a:pPr marL="12700">
              <a:lnSpc>
                <a:spcPct val="100000"/>
              </a:lnSpc>
              <a:spcBef>
                <a:spcPts val="100"/>
              </a:spcBef>
            </a:pPr>
            <a:r>
              <a:rPr lang="en-IN" sz="2400" dirty="0">
                <a:solidFill>
                  <a:srgbClr val="04A2B9"/>
                </a:solidFill>
                <a:latin typeface="Proxima Nova"/>
              </a:rPr>
              <a:t>Introduction to Learn Sync</a:t>
            </a:r>
            <a:endParaRPr sz="2400" dirty="0">
              <a:latin typeface="Proxima Nova"/>
            </a:endParaRPr>
          </a:p>
        </p:txBody>
      </p:sp>
      <p:sp>
        <p:nvSpPr>
          <p:cNvPr id="2" name="TextBox 1">
            <a:extLst>
              <a:ext uri="{FF2B5EF4-FFF2-40B4-BE49-F238E27FC236}">
                <a16:creationId xmlns:a16="http://schemas.microsoft.com/office/drawing/2014/main" id="{BC848DF9-73B2-D681-5AFB-747B4E10C463}"/>
              </a:ext>
            </a:extLst>
          </p:cNvPr>
          <p:cNvSpPr txBox="1"/>
          <p:nvPr/>
        </p:nvSpPr>
        <p:spPr>
          <a:xfrm>
            <a:off x="652210" y="1618036"/>
            <a:ext cx="5560811" cy="461665"/>
          </a:xfrm>
          <a:prstGeom prst="rect">
            <a:avLst/>
          </a:prstGeom>
          <a:noFill/>
        </p:spPr>
        <p:txBody>
          <a:bodyPr wrap="square" rtlCol="0">
            <a:spAutoFit/>
          </a:bodyPr>
          <a:lstStyle/>
          <a:p>
            <a:r>
              <a:rPr lang="en-GB" sz="2400" b="1" i="0" dirty="0">
                <a:solidFill>
                  <a:srgbClr val="374151"/>
                </a:solidFill>
                <a:effectLst/>
                <a:latin typeface="Söhne"/>
              </a:rPr>
              <a:t>LearnSync: </a:t>
            </a:r>
            <a:r>
              <a:rPr lang="en-GB" sz="2400" i="0" dirty="0">
                <a:solidFill>
                  <a:srgbClr val="374151"/>
                </a:solidFill>
                <a:effectLst/>
                <a:latin typeface="Söhne"/>
              </a:rPr>
              <a:t>Revolutionizing learning with</a:t>
            </a:r>
          </a:p>
        </p:txBody>
      </p:sp>
      <p:pic>
        <p:nvPicPr>
          <p:cNvPr id="4" name="Picture 3">
            <a:extLst>
              <a:ext uri="{FF2B5EF4-FFF2-40B4-BE49-F238E27FC236}">
                <a16:creationId xmlns:a16="http://schemas.microsoft.com/office/drawing/2014/main" id="{A39DB824-A298-41EB-47D8-12358DC79A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69895" y="2242092"/>
            <a:ext cx="2139039" cy="3126289"/>
          </a:xfrm>
          <a:prstGeom prst="rect">
            <a:avLst/>
          </a:prstGeom>
        </p:spPr>
      </p:pic>
      <p:sp>
        <p:nvSpPr>
          <p:cNvPr id="3" name="TextBox 2">
            <a:extLst>
              <a:ext uri="{FF2B5EF4-FFF2-40B4-BE49-F238E27FC236}">
                <a16:creationId xmlns:a16="http://schemas.microsoft.com/office/drawing/2014/main" id="{CD0F6CC8-7DDB-A81F-FDB9-C0DC509C81D9}"/>
              </a:ext>
            </a:extLst>
          </p:cNvPr>
          <p:cNvSpPr txBox="1"/>
          <p:nvPr/>
        </p:nvSpPr>
        <p:spPr>
          <a:xfrm>
            <a:off x="652210" y="1997839"/>
            <a:ext cx="3065753" cy="2862322"/>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IN" sz="2000" b="1" dirty="0"/>
              <a:t>Advanced Techniques</a:t>
            </a:r>
          </a:p>
          <a:p>
            <a:pPr marL="342900" indent="-342900">
              <a:lnSpc>
                <a:spcPct val="200000"/>
              </a:lnSpc>
              <a:buFont typeface="Wingdings" panose="05000000000000000000" pitchFamily="2" charset="2"/>
              <a:buChar char="ü"/>
            </a:pPr>
            <a:r>
              <a:rPr lang="en-IN" sz="2000" b="1" dirty="0"/>
              <a:t>Gamified Journeys</a:t>
            </a:r>
          </a:p>
          <a:p>
            <a:pPr marL="342900" indent="-342900">
              <a:lnSpc>
                <a:spcPct val="200000"/>
              </a:lnSpc>
              <a:buFont typeface="Wingdings" panose="05000000000000000000" pitchFamily="2" charset="2"/>
              <a:buChar char="ü"/>
            </a:pPr>
            <a:r>
              <a:rPr lang="en-IN" sz="2000" b="1" dirty="0"/>
              <a:t>All-in-one hub</a:t>
            </a:r>
          </a:p>
          <a:p>
            <a:pPr marL="342900" indent="-342900">
              <a:lnSpc>
                <a:spcPct val="200000"/>
              </a:lnSpc>
              <a:buFont typeface="Wingdings" panose="05000000000000000000" pitchFamily="2" charset="2"/>
              <a:buChar char="ü"/>
            </a:pPr>
            <a:r>
              <a:rPr lang="en-IN" sz="2000" b="1" dirty="0"/>
              <a:t>Connected Community</a:t>
            </a:r>
          </a:p>
          <a:p>
            <a:r>
              <a:rPr lang="en-IN" sz="2000" dirty="0"/>
              <a:t>for excellence…</a:t>
            </a:r>
            <a:endParaRPr lang="en-HK" sz="2000" dirty="0"/>
          </a:p>
        </p:txBody>
      </p:sp>
    </p:spTree>
    <p:extLst>
      <p:ext uri="{BB962C8B-B14F-4D97-AF65-F5344CB8AC3E}">
        <p14:creationId xmlns:p14="http://schemas.microsoft.com/office/powerpoint/2010/main" val="40626871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object 3"/>
          <p:cNvSpPr txBox="1">
            <a:spLocks noGrp="1"/>
          </p:cNvSpPr>
          <p:nvPr>
            <p:ph type="title"/>
          </p:nvPr>
        </p:nvSpPr>
        <p:spPr>
          <a:xfrm>
            <a:off x="534259" y="309562"/>
            <a:ext cx="3898948" cy="382156"/>
          </a:xfrm>
          <a:prstGeom prst="rect">
            <a:avLst/>
          </a:prstGeom>
        </p:spPr>
        <p:txBody>
          <a:bodyPr vert="horz" wrap="square" lIns="0" tIns="12700" rIns="0" bIns="0" rtlCol="0">
            <a:spAutoFit/>
          </a:bodyPr>
          <a:lstStyle/>
          <a:p>
            <a:pPr marL="12700">
              <a:lnSpc>
                <a:spcPct val="100000"/>
              </a:lnSpc>
              <a:spcBef>
                <a:spcPts val="100"/>
              </a:spcBef>
            </a:pPr>
            <a:r>
              <a:rPr lang="en-IN" sz="2400" dirty="0">
                <a:solidFill>
                  <a:srgbClr val="04A2B9"/>
                </a:solidFill>
                <a:latin typeface="Proxima Nova"/>
              </a:rPr>
              <a:t>Motivation Behind LearnSync</a:t>
            </a:r>
            <a:endParaRPr sz="2400" dirty="0">
              <a:latin typeface="Proxima Nova"/>
            </a:endParaRPr>
          </a:p>
        </p:txBody>
      </p:sp>
      <p:sp>
        <p:nvSpPr>
          <p:cNvPr id="2" name="TextBox 1">
            <a:extLst>
              <a:ext uri="{FF2B5EF4-FFF2-40B4-BE49-F238E27FC236}">
                <a16:creationId xmlns:a16="http://schemas.microsoft.com/office/drawing/2014/main" id="{BC848DF9-73B2-D681-5AFB-747B4E10C463}"/>
              </a:ext>
            </a:extLst>
          </p:cNvPr>
          <p:cNvSpPr txBox="1"/>
          <p:nvPr/>
        </p:nvSpPr>
        <p:spPr>
          <a:xfrm>
            <a:off x="1177956" y="1481729"/>
            <a:ext cx="9836086" cy="461665"/>
          </a:xfrm>
          <a:custGeom>
            <a:avLst/>
            <a:gdLst>
              <a:gd name="connsiteX0" fmla="*/ 0 w 9836086"/>
              <a:gd name="connsiteY0" fmla="*/ 0 h 461665"/>
              <a:gd name="connsiteX1" fmla="*/ 9836086 w 9836086"/>
              <a:gd name="connsiteY1" fmla="*/ 0 h 461665"/>
              <a:gd name="connsiteX2" fmla="*/ 9836086 w 9836086"/>
              <a:gd name="connsiteY2" fmla="*/ 461665 h 461665"/>
              <a:gd name="connsiteX3" fmla="*/ 0 w 9836086"/>
              <a:gd name="connsiteY3" fmla="*/ 461665 h 461665"/>
              <a:gd name="connsiteX4" fmla="*/ 0 w 9836086"/>
              <a:gd name="connsiteY4" fmla="*/ 0 h 4616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36086" h="461665" fill="none" extrusionOk="0">
                <a:moveTo>
                  <a:pt x="0" y="0"/>
                </a:moveTo>
                <a:cubicBezTo>
                  <a:pt x="4181948" y="-49613"/>
                  <a:pt x="5311512" y="73541"/>
                  <a:pt x="9836086" y="0"/>
                </a:cubicBezTo>
                <a:cubicBezTo>
                  <a:pt x="9801991" y="87477"/>
                  <a:pt x="9868392" y="384096"/>
                  <a:pt x="9836086" y="461665"/>
                </a:cubicBezTo>
                <a:cubicBezTo>
                  <a:pt x="7725404" y="467930"/>
                  <a:pt x="1520519" y="584894"/>
                  <a:pt x="0" y="461665"/>
                </a:cubicBezTo>
                <a:cubicBezTo>
                  <a:pt x="-34168" y="329893"/>
                  <a:pt x="22922" y="59803"/>
                  <a:pt x="0" y="0"/>
                </a:cubicBezTo>
                <a:close/>
              </a:path>
              <a:path w="9836086" h="461665" stroke="0" extrusionOk="0">
                <a:moveTo>
                  <a:pt x="0" y="0"/>
                </a:moveTo>
                <a:cubicBezTo>
                  <a:pt x="4824413" y="107151"/>
                  <a:pt x="5047868" y="18956"/>
                  <a:pt x="9836086" y="0"/>
                </a:cubicBezTo>
                <a:cubicBezTo>
                  <a:pt x="9854430" y="209308"/>
                  <a:pt x="9851650" y="366703"/>
                  <a:pt x="9836086" y="461665"/>
                </a:cubicBezTo>
                <a:cubicBezTo>
                  <a:pt x="8568268" y="343763"/>
                  <a:pt x="2111860" y="589588"/>
                  <a:pt x="0" y="461665"/>
                </a:cubicBezTo>
                <a:cubicBezTo>
                  <a:pt x="-29472" y="248131"/>
                  <a:pt x="-26678" y="153005"/>
                  <a:pt x="0" y="0"/>
                </a:cubicBezTo>
                <a:close/>
              </a:path>
            </a:pathLst>
          </a:custGeom>
          <a:solidFill>
            <a:schemeClr val="accent4">
              <a:lumMod val="60000"/>
              <a:lumOff val="40000"/>
            </a:schemeClr>
          </a:solidFill>
          <a:ln w="38100">
            <a:extLst>
              <a:ext uri="{C807C97D-BFC1-408E-A445-0C87EB9F89A2}">
                <ask:lineSketchStyleProps xmlns:ask="http://schemas.microsoft.com/office/drawing/2018/sketchyshapes" sd="359723144">
                  <a:prstGeom prst="rect">
                    <a:avLst/>
                  </a:prstGeom>
                  <ask:type>
                    <ask:lineSketchCurved/>
                  </ask:type>
                </ask:lineSketchStyleProps>
              </a:ext>
            </a:extLst>
          </a:ln>
        </p:spPr>
        <p:style>
          <a:lnRef idx="2">
            <a:schemeClr val="accent4">
              <a:shade val="15000"/>
            </a:schemeClr>
          </a:lnRef>
          <a:fillRef idx="1">
            <a:schemeClr val="accent4"/>
          </a:fillRef>
          <a:effectRef idx="0">
            <a:schemeClr val="accent4"/>
          </a:effectRef>
          <a:fontRef idx="minor">
            <a:schemeClr val="lt1"/>
          </a:fontRef>
        </p:style>
        <p:txBody>
          <a:bodyPr wrap="square" rtlCol="0">
            <a:spAutoFit/>
          </a:bodyPr>
          <a:lstStyle/>
          <a:p>
            <a:r>
              <a:rPr lang="en-GB" sz="2400" b="1" i="0" dirty="0">
                <a:solidFill>
                  <a:srgbClr val="374151"/>
                </a:solidFill>
                <a:effectLst/>
                <a:latin typeface="Söhne"/>
              </a:rPr>
              <a:t>In the exam's embrace, challenges dance, testing resilience's elegant stance.</a:t>
            </a:r>
            <a:endParaRPr lang="en-GB" sz="2400" b="1" dirty="0">
              <a:solidFill>
                <a:srgbClr val="374151"/>
              </a:solidFill>
              <a:latin typeface="Söhne"/>
            </a:endParaRPr>
          </a:p>
        </p:txBody>
      </p:sp>
      <p:pic>
        <p:nvPicPr>
          <p:cNvPr id="4" name="Picture 3">
            <a:extLst>
              <a:ext uri="{FF2B5EF4-FFF2-40B4-BE49-F238E27FC236}">
                <a16:creationId xmlns:a16="http://schemas.microsoft.com/office/drawing/2014/main" id="{6E9CE3BE-8B82-F635-4A3A-3E585270DF2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92335" y="2177141"/>
            <a:ext cx="4207329" cy="4207329"/>
          </a:xfrm>
          <a:prstGeom prst="ellipse">
            <a:avLst/>
          </a:prstGeom>
          <a:ln>
            <a:noFill/>
          </a:ln>
          <a:effectLst>
            <a:softEdge rad="112500"/>
          </a:effectLst>
        </p:spPr>
      </p:pic>
      <p:sp>
        <p:nvSpPr>
          <p:cNvPr id="6" name="Thought Bubble: Cloud 5">
            <a:extLst>
              <a:ext uri="{FF2B5EF4-FFF2-40B4-BE49-F238E27FC236}">
                <a16:creationId xmlns:a16="http://schemas.microsoft.com/office/drawing/2014/main" id="{57BF454B-B1FF-AAA0-2516-8515718FF102}"/>
              </a:ext>
            </a:extLst>
          </p:cNvPr>
          <p:cNvSpPr/>
          <p:nvPr/>
        </p:nvSpPr>
        <p:spPr>
          <a:xfrm>
            <a:off x="1323780" y="2278760"/>
            <a:ext cx="2016579" cy="1200150"/>
          </a:xfrm>
          <a:prstGeom prst="cloudCallout">
            <a:avLst>
              <a:gd name="adj1" fmla="val 92701"/>
              <a:gd name="adj2" fmla="val 39954"/>
            </a:avLst>
          </a:prstGeom>
          <a:gradFill flip="none" rotWithShape="1">
            <a:gsLst>
              <a:gs pos="0">
                <a:srgbClr val="FF9FC7"/>
              </a:gs>
              <a:gs pos="46000">
                <a:srgbClr val="FC9F62"/>
              </a:gs>
              <a:gs pos="100000">
                <a:srgbClr val="F9F96B">
                  <a:lumMod val="90000"/>
                  <a:lumOff val="10000"/>
                </a:srgbClr>
              </a:gs>
            </a:gsLst>
            <a:path path="circle">
              <a:fillToRect l="100000" t="100000"/>
            </a:path>
            <a:tileRect r="-100000" b="-100000"/>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IN" sz="2400" dirty="0">
                <a:ln w="0"/>
                <a:solidFill>
                  <a:schemeClr val="tx1"/>
                </a:solidFill>
                <a:effectLst>
                  <a:outerShdw blurRad="38100" dist="19050" dir="2700000" algn="tl" rotWithShape="0">
                    <a:schemeClr val="dk1">
                      <a:alpha val="40000"/>
                    </a:schemeClr>
                  </a:outerShdw>
                </a:effectLst>
              </a:rPr>
              <a:t>Vast Syllabus</a:t>
            </a:r>
            <a:endParaRPr lang="en-HK" sz="2400" dirty="0">
              <a:ln w="0"/>
              <a:solidFill>
                <a:schemeClr val="tx1"/>
              </a:solidFill>
              <a:effectLst>
                <a:outerShdw blurRad="38100" dist="19050" dir="2700000" algn="tl" rotWithShape="0">
                  <a:schemeClr val="dk1">
                    <a:alpha val="40000"/>
                  </a:schemeClr>
                </a:outerShdw>
              </a:effectLst>
            </a:endParaRPr>
          </a:p>
        </p:txBody>
      </p:sp>
      <p:sp>
        <p:nvSpPr>
          <p:cNvPr id="9" name="Thought Bubble: Cloud 8">
            <a:extLst>
              <a:ext uri="{FF2B5EF4-FFF2-40B4-BE49-F238E27FC236}">
                <a16:creationId xmlns:a16="http://schemas.microsoft.com/office/drawing/2014/main" id="{5D9EE078-F9B1-3869-8656-D32CDB494150}"/>
              </a:ext>
            </a:extLst>
          </p:cNvPr>
          <p:cNvSpPr/>
          <p:nvPr/>
        </p:nvSpPr>
        <p:spPr>
          <a:xfrm>
            <a:off x="832756" y="5014427"/>
            <a:ext cx="2664279" cy="1200150"/>
          </a:xfrm>
          <a:prstGeom prst="cloudCallout">
            <a:avLst>
              <a:gd name="adj1" fmla="val 78494"/>
              <a:gd name="adj2" fmla="val -20688"/>
            </a:avLst>
          </a:prstGeom>
          <a:gradFill flip="none" rotWithShape="1">
            <a:gsLst>
              <a:gs pos="0">
                <a:srgbClr val="FF9FC7"/>
              </a:gs>
              <a:gs pos="46000">
                <a:srgbClr val="FC9F62"/>
              </a:gs>
              <a:gs pos="100000">
                <a:srgbClr val="F9F96B">
                  <a:lumMod val="90000"/>
                  <a:lumOff val="10000"/>
                </a:srgbClr>
              </a:gs>
            </a:gsLst>
            <a:path path="circle">
              <a:fillToRect l="100000" t="100000"/>
            </a:path>
            <a:tileRect r="-100000" b="-100000"/>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IN" sz="2400" dirty="0">
                <a:ln w="0"/>
                <a:solidFill>
                  <a:schemeClr val="tx1"/>
                </a:solidFill>
                <a:effectLst>
                  <a:outerShdw blurRad="38100" dist="19050" dir="2700000" algn="tl" rotWithShape="0">
                    <a:schemeClr val="dk1">
                      <a:alpha val="40000"/>
                    </a:schemeClr>
                  </a:outerShdw>
                </a:effectLst>
              </a:rPr>
              <a:t>Motivation Hurdles</a:t>
            </a:r>
            <a:endParaRPr lang="en-HK" sz="2400" dirty="0">
              <a:ln w="0"/>
              <a:solidFill>
                <a:schemeClr val="tx1"/>
              </a:solidFill>
              <a:effectLst>
                <a:outerShdw blurRad="38100" dist="19050" dir="2700000" algn="tl" rotWithShape="0">
                  <a:schemeClr val="dk1">
                    <a:alpha val="40000"/>
                  </a:schemeClr>
                </a:outerShdw>
              </a:effectLst>
            </a:endParaRPr>
          </a:p>
        </p:txBody>
      </p:sp>
      <p:sp>
        <p:nvSpPr>
          <p:cNvPr id="10" name="Thought Bubble: Cloud 9">
            <a:extLst>
              <a:ext uri="{FF2B5EF4-FFF2-40B4-BE49-F238E27FC236}">
                <a16:creationId xmlns:a16="http://schemas.microsoft.com/office/drawing/2014/main" id="{64C12EAD-1E3B-67C9-CC0E-9E10FEE7FDED}"/>
              </a:ext>
            </a:extLst>
          </p:cNvPr>
          <p:cNvSpPr/>
          <p:nvPr/>
        </p:nvSpPr>
        <p:spPr>
          <a:xfrm>
            <a:off x="8851640" y="3478910"/>
            <a:ext cx="2763028" cy="1200150"/>
          </a:xfrm>
          <a:prstGeom prst="cloudCallout">
            <a:avLst>
              <a:gd name="adj1" fmla="val -71705"/>
              <a:gd name="adj2" fmla="val 17407"/>
            </a:avLst>
          </a:prstGeom>
          <a:gradFill flip="none" rotWithShape="1">
            <a:gsLst>
              <a:gs pos="0">
                <a:srgbClr val="FF9FC7"/>
              </a:gs>
              <a:gs pos="46000">
                <a:srgbClr val="FC9F62"/>
              </a:gs>
              <a:gs pos="100000">
                <a:srgbClr val="F9F96B">
                  <a:lumMod val="90000"/>
                  <a:lumOff val="10000"/>
                </a:srgbClr>
              </a:gs>
            </a:gsLst>
            <a:path path="circle">
              <a:fillToRect l="100000" t="100000"/>
            </a:path>
            <a:tileRect r="-100000" b="-100000"/>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IN" sz="2400" dirty="0">
                <a:ln w="0"/>
                <a:solidFill>
                  <a:schemeClr val="tx1"/>
                </a:solidFill>
                <a:effectLst>
                  <a:outerShdw blurRad="38100" dist="19050" dir="2700000" algn="tl" rotWithShape="0">
                    <a:schemeClr val="dk1">
                      <a:alpha val="40000"/>
                    </a:schemeClr>
                  </a:outerShdw>
                </a:effectLst>
              </a:rPr>
              <a:t>Time-Bound Revision</a:t>
            </a:r>
            <a:endParaRPr lang="en-HK" sz="240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9357218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object 3"/>
          <p:cNvSpPr txBox="1">
            <a:spLocks noGrp="1"/>
          </p:cNvSpPr>
          <p:nvPr>
            <p:ph type="title"/>
          </p:nvPr>
        </p:nvSpPr>
        <p:spPr>
          <a:xfrm>
            <a:off x="534259" y="309562"/>
            <a:ext cx="3898948" cy="382156"/>
          </a:xfrm>
          <a:prstGeom prst="rect">
            <a:avLst/>
          </a:prstGeom>
        </p:spPr>
        <p:txBody>
          <a:bodyPr vert="horz" wrap="square" lIns="0" tIns="12700" rIns="0" bIns="0" rtlCol="0">
            <a:spAutoFit/>
          </a:bodyPr>
          <a:lstStyle/>
          <a:p>
            <a:pPr marL="12700">
              <a:lnSpc>
                <a:spcPct val="100000"/>
              </a:lnSpc>
              <a:spcBef>
                <a:spcPts val="100"/>
              </a:spcBef>
            </a:pPr>
            <a:r>
              <a:rPr lang="en-IN" sz="2400" dirty="0">
                <a:solidFill>
                  <a:srgbClr val="04A2B9"/>
                </a:solidFill>
                <a:latin typeface="Proxima Nova"/>
              </a:rPr>
              <a:t>Objectives of LearnSync</a:t>
            </a:r>
            <a:endParaRPr sz="2400" dirty="0">
              <a:latin typeface="Proxima Nova"/>
            </a:endParaRPr>
          </a:p>
        </p:txBody>
      </p:sp>
      <p:sp>
        <p:nvSpPr>
          <p:cNvPr id="9" name="TextBox 8">
            <a:extLst>
              <a:ext uri="{FF2B5EF4-FFF2-40B4-BE49-F238E27FC236}">
                <a16:creationId xmlns:a16="http://schemas.microsoft.com/office/drawing/2014/main" id="{1ECF2D35-BD41-AF71-2A75-0F11666B8B61}"/>
              </a:ext>
            </a:extLst>
          </p:cNvPr>
          <p:cNvSpPr txBox="1"/>
          <p:nvPr/>
        </p:nvSpPr>
        <p:spPr>
          <a:xfrm>
            <a:off x="750171" y="3380576"/>
            <a:ext cx="10691655" cy="646331"/>
          </a:xfrm>
          <a:custGeom>
            <a:avLst/>
            <a:gdLst>
              <a:gd name="connsiteX0" fmla="*/ 0 w 10691655"/>
              <a:gd name="connsiteY0" fmla="*/ 0 h 646331"/>
              <a:gd name="connsiteX1" fmla="*/ 668228 w 10691655"/>
              <a:gd name="connsiteY1" fmla="*/ 0 h 646331"/>
              <a:gd name="connsiteX2" fmla="*/ 1550290 w 10691655"/>
              <a:gd name="connsiteY2" fmla="*/ 0 h 646331"/>
              <a:gd name="connsiteX3" fmla="*/ 2432352 w 10691655"/>
              <a:gd name="connsiteY3" fmla="*/ 0 h 646331"/>
              <a:gd name="connsiteX4" fmla="*/ 3207497 w 10691655"/>
              <a:gd name="connsiteY4" fmla="*/ 0 h 646331"/>
              <a:gd name="connsiteX5" fmla="*/ 3768808 w 10691655"/>
              <a:gd name="connsiteY5" fmla="*/ 0 h 646331"/>
              <a:gd name="connsiteX6" fmla="*/ 4437037 w 10691655"/>
              <a:gd name="connsiteY6" fmla="*/ 0 h 646331"/>
              <a:gd name="connsiteX7" fmla="*/ 4891432 w 10691655"/>
              <a:gd name="connsiteY7" fmla="*/ 0 h 646331"/>
              <a:gd name="connsiteX8" fmla="*/ 5345828 w 10691655"/>
              <a:gd name="connsiteY8" fmla="*/ 0 h 646331"/>
              <a:gd name="connsiteX9" fmla="*/ 5907139 w 10691655"/>
              <a:gd name="connsiteY9" fmla="*/ 0 h 646331"/>
              <a:gd name="connsiteX10" fmla="*/ 6468451 w 10691655"/>
              <a:gd name="connsiteY10" fmla="*/ 0 h 646331"/>
              <a:gd name="connsiteX11" fmla="*/ 7029763 w 10691655"/>
              <a:gd name="connsiteY11" fmla="*/ 0 h 646331"/>
              <a:gd name="connsiteX12" fmla="*/ 7377242 w 10691655"/>
              <a:gd name="connsiteY12" fmla="*/ 0 h 646331"/>
              <a:gd name="connsiteX13" fmla="*/ 7938554 w 10691655"/>
              <a:gd name="connsiteY13" fmla="*/ 0 h 646331"/>
              <a:gd name="connsiteX14" fmla="*/ 8820615 w 10691655"/>
              <a:gd name="connsiteY14" fmla="*/ 0 h 646331"/>
              <a:gd name="connsiteX15" fmla="*/ 9702677 w 10691655"/>
              <a:gd name="connsiteY15" fmla="*/ 0 h 646331"/>
              <a:gd name="connsiteX16" fmla="*/ 10691655 w 10691655"/>
              <a:gd name="connsiteY16" fmla="*/ 0 h 646331"/>
              <a:gd name="connsiteX17" fmla="*/ 10691655 w 10691655"/>
              <a:gd name="connsiteY17" fmla="*/ 646331 h 646331"/>
              <a:gd name="connsiteX18" fmla="*/ 10130343 w 10691655"/>
              <a:gd name="connsiteY18" fmla="*/ 646331 h 646331"/>
              <a:gd name="connsiteX19" fmla="*/ 9248282 w 10691655"/>
              <a:gd name="connsiteY19" fmla="*/ 646331 h 646331"/>
              <a:gd name="connsiteX20" fmla="*/ 8900803 w 10691655"/>
              <a:gd name="connsiteY20" fmla="*/ 646331 h 646331"/>
              <a:gd name="connsiteX21" fmla="*/ 8446407 w 10691655"/>
              <a:gd name="connsiteY21" fmla="*/ 646331 h 646331"/>
              <a:gd name="connsiteX22" fmla="*/ 7778179 w 10691655"/>
              <a:gd name="connsiteY22" fmla="*/ 646331 h 646331"/>
              <a:gd name="connsiteX23" fmla="*/ 6896117 w 10691655"/>
              <a:gd name="connsiteY23" fmla="*/ 646331 h 646331"/>
              <a:gd name="connsiteX24" fmla="*/ 6120972 w 10691655"/>
              <a:gd name="connsiteY24" fmla="*/ 646331 h 646331"/>
              <a:gd name="connsiteX25" fmla="*/ 5238911 w 10691655"/>
              <a:gd name="connsiteY25" fmla="*/ 646331 h 646331"/>
              <a:gd name="connsiteX26" fmla="*/ 4891432 w 10691655"/>
              <a:gd name="connsiteY26" fmla="*/ 646331 h 646331"/>
              <a:gd name="connsiteX27" fmla="*/ 4009371 w 10691655"/>
              <a:gd name="connsiteY27" fmla="*/ 646331 h 646331"/>
              <a:gd name="connsiteX28" fmla="*/ 3554975 w 10691655"/>
              <a:gd name="connsiteY28" fmla="*/ 646331 h 646331"/>
              <a:gd name="connsiteX29" fmla="*/ 3207497 w 10691655"/>
              <a:gd name="connsiteY29" fmla="*/ 646331 h 646331"/>
              <a:gd name="connsiteX30" fmla="*/ 2860018 w 10691655"/>
              <a:gd name="connsiteY30" fmla="*/ 646331 h 646331"/>
              <a:gd name="connsiteX31" fmla="*/ 2084873 w 10691655"/>
              <a:gd name="connsiteY31" fmla="*/ 646331 h 646331"/>
              <a:gd name="connsiteX32" fmla="*/ 1523561 w 10691655"/>
              <a:gd name="connsiteY32" fmla="*/ 646331 h 646331"/>
              <a:gd name="connsiteX33" fmla="*/ 748416 w 10691655"/>
              <a:gd name="connsiteY33" fmla="*/ 646331 h 646331"/>
              <a:gd name="connsiteX34" fmla="*/ 0 w 10691655"/>
              <a:gd name="connsiteY34" fmla="*/ 646331 h 646331"/>
              <a:gd name="connsiteX35" fmla="*/ 0 w 10691655"/>
              <a:gd name="connsiteY35" fmla="*/ 0 h 646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691655" h="646331" fill="none" extrusionOk="0">
                <a:moveTo>
                  <a:pt x="0" y="0"/>
                </a:moveTo>
                <a:cubicBezTo>
                  <a:pt x="324712" y="20349"/>
                  <a:pt x="532209" y="-31329"/>
                  <a:pt x="668228" y="0"/>
                </a:cubicBezTo>
                <a:cubicBezTo>
                  <a:pt x="804247" y="31329"/>
                  <a:pt x="1196096" y="25506"/>
                  <a:pt x="1550290" y="0"/>
                </a:cubicBezTo>
                <a:cubicBezTo>
                  <a:pt x="1904484" y="-25506"/>
                  <a:pt x="2140359" y="-28917"/>
                  <a:pt x="2432352" y="0"/>
                </a:cubicBezTo>
                <a:cubicBezTo>
                  <a:pt x="2724345" y="28917"/>
                  <a:pt x="2995432" y="29823"/>
                  <a:pt x="3207497" y="0"/>
                </a:cubicBezTo>
                <a:cubicBezTo>
                  <a:pt x="3419562" y="-29823"/>
                  <a:pt x="3497147" y="20185"/>
                  <a:pt x="3768808" y="0"/>
                </a:cubicBezTo>
                <a:cubicBezTo>
                  <a:pt x="4040469" y="-20185"/>
                  <a:pt x="4261909" y="-13537"/>
                  <a:pt x="4437037" y="0"/>
                </a:cubicBezTo>
                <a:cubicBezTo>
                  <a:pt x="4612165" y="13537"/>
                  <a:pt x="4696243" y="12772"/>
                  <a:pt x="4891432" y="0"/>
                </a:cubicBezTo>
                <a:cubicBezTo>
                  <a:pt x="5086622" y="-12772"/>
                  <a:pt x="5186025" y="6385"/>
                  <a:pt x="5345828" y="0"/>
                </a:cubicBezTo>
                <a:cubicBezTo>
                  <a:pt x="5505631" y="-6385"/>
                  <a:pt x="5718925" y="-7696"/>
                  <a:pt x="5907139" y="0"/>
                </a:cubicBezTo>
                <a:cubicBezTo>
                  <a:pt x="6095353" y="7696"/>
                  <a:pt x="6202322" y="-27424"/>
                  <a:pt x="6468451" y="0"/>
                </a:cubicBezTo>
                <a:cubicBezTo>
                  <a:pt x="6734580" y="27424"/>
                  <a:pt x="6830914" y="17204"/>
                  <a:pt x="7029763" y="0"/>
                </a:cubicBezTo>
                <a:cubicBezTo>
                  <a:pt x="7228612" y="-17204"/>
                  <a:pt x="7212242" y="5460"/>
                  <a:pt x="7377242" y="0"/>
                </a:cubicBezTo>
                <a:cubicBezTo>
                  <a:pt x="7542242" y="-5460"/>
                  <a:pt x="7659946" y="2191"/>
                  <a:pt x="7938554" y="0"/>
                </a:cubicBezTo>
                <a:cubicBezTo>
                  <a:pt x="8217162" y="-2191"/>
                  <a:pt x="8604628" y="-22853"/>
                  <a:pt x="8820615" y="0"/>
                </a:cubicBezTo>
                <a:cubicBezTo>
                  <a:pt x="9036602" y="22853"/>
                  <a:pt x="9459693" y="12138"/>
                  <a:pt x="9702677" y="0"/>
                </a:cubicBezTo>
                <a:cubicBezTo>
                  <a:pt x="9945661" y="-12138"/>
                  <a:pt x="10381102" y="25302"/>
                  <a:pt x="10691655" y="0"/>
                </a:cubicBezTo>
                <a:cubicBezTo>
                  <a:pt x="10689050" y="310766"/>
                  <a:pt x="10664631" y="402882"/>
                  <a:pt x="10691655" y="646331"/>
                </a:cubicBezTo>
                <a:cubicBezTo>
                  <a:pt x="10554325" y="653052"/>
                  <a:pt x="10338834" y="650093"/>
                  <a:pt x="10130343" y="646331"/>
                </a:cubicBezTo>
                <a:cubicBezTo>
                  <a:pt x="9921852" y="642569"/>
                  <a:pt x="9508689" y="676467"/>
                  <a:pt x="9248282" y="646331"/>
                </a:cubicBezTo>
                <a:cubicBezTo>
                  <a:pt x="8987875" y="616195"/>
                  <a:pt x="9000904" y="637672"/>
                  <a:pt x="8900803" y="646331"/>
                </a:cubicBezTo>
                <a:cubicBezTo>
                  <a:pt x="8800702" y="654990"/>
                  <a:pt x="8630370" y="649713"/>
                  <a:pt x="8446407" y="646331"/>
                </a:cubicBezTo>
                <a:cubicBezTo>
                  <a:pt x="8262444" y="642949"/>
                  <a:pt x="7986691" y="676588"/>
                  <a:pt x="7778179" y="646331"/>
                </a:cubicBezTo>
                <a:cubicBezTo>
                  <a:pt x="7569667" y="616074"/>
                  <a:pt x="7244898" y="656103"/>
                  <a:pt x="6896117" y="646331"/>
                </a:cubicBezTo>
                <a:cubicBezTo>
                  <a:pt x="6547336" y="636559"/>
                  <a:pt x="6398384" y="681729"/>
                  <a:pt x="6120972" y="646331"/>
                </a:cubicBezTo>
                <a:cubicBezTo>
                  <a:pt x="5843560" y="610933"/>
                  <a:pt x="5555579" y="668584"/>
                  <a:pt x="5238911" y="646331"/>
                </a:cubicBezTo>
                <a:cubicBezTo>
                  <a:pt x="4922243" y="624078"/>
                  <a:pt x="4991158" y="647099"/>
                  <a:pt x="4891432" y="646331"/>
                </a:cubicBezTo>
                <a:cubicBezTo>
                  <a:pt x="4791706" y="645563"/>
                  <a:pt x="4412680" y="670429"/>
                  <a:pt x="4009371" y="646331"/>
                </a:cubicBezTo>
                <a:cubicBezTo>
                  <a:pt x="3606062" y="622233"/>
                  <a:pt x="3652046" y="650695"/>
                  <a:pt x="3554975" y="646331"/>
                </a:cubicBezTo>
                <a:cubicBezTo>
                  <a:pt x="3457904" y="641967"/>
                  <a:pt x="3365662" y="661900"/>
                  <a:pt x="3207497" y="646331"/>
                </a:cubicBezTo>
                <a:cubicBezTo>
                  <a:pt x="3049332" y="630762"/>
                  <a:pt x="3033332" y="659251"/>
                  <a:pt x="2860018" y="646331"/>
                </a:cubicBezTo>
                <a:cubicBezTo>
                  <a:pt x="2686704" y="633411"/>
                  <a:pt x="2318935" y="658709"/>
                  <a:pt x="2084873" y="646331"/>
                </a:cubicBezTo>
                <a:cubicBezTo>
                  <a:pt x="1850812" y="633953"/>
                  <a:pt x="1679026" y="647631"/>
                  <a:pt x="1523561" y="646331"/>
                </a:cubicBezTo>
                <a:cubicBezTo>
                  <a:pt x="1368096" y="645031"/>
                  <a:pt x="1055824" y="630860"/>
                  <a:pt x="748416" y="646331"/>
                </a:cubicBezTo>
                <a:cubicBezTo>
                  <a:pt x="441008" y="661802"/>
                  <a:pt x="256824" y="627791"/>
                  <a:pt x="0" y="646331"/>
                </a:cubicBezTo>
                <a:cubicBezTo>
                  <a:pt x="4065" y="388146"/>
                  <a:pt x="-31457" y="307637"/>
                  <a:pt x="0" y="0"/>
                </a:cubicBezTo>
                <a:close/>
              </a:path>
              <a:path w="10691655" h="646331" stroke="0" extrusionOk="0">
                <a:moveTo>
                  <a:pt x="0" y="0"/>
                </a:moveTo>
                <a:cubicBezTo>
                  <a:pt x="239422" y="17771"/>
                  <a:pt x="370559" y="17667"/>
                  <a:pt x="561312" y="0"/>
                </a:cubicBezTo>
                <a:cubicBezTo>
                  <a:pt x="752065" y="-17667"/>
                  <a:pt x="1092210" y="-13872"/>
                  <a:pt x="1229540" y="0"/>
                </a:cubicBezTo>
                <a:cubicBezTo>
                  <a:pt x="1366870" y="13872"/>
                  <a:pt x="1631053" y="-8320"/>
                  <a:pt x="1790852" y="0"/>
                </a:cubicBezTo>
                <a:cubicBezTo>
                  <a:pt x="1950651" y="8320"/>
                  <a:pt x="2003831" y="-15932"/>
                  <a:pt x="2138331" y="0"/>
                </a:cubicBezTo>
                <a:cubicBezTo>
                  <a:pt x="2272831" y="15932"/>
                  <a:pt x="2746664" y="38087"/>
                  <a:pt x="2913476" y="0"/>
                </a:cubicBezTo>
                <a:cubicBezTo>
                  <a:pt x="3080288" y="-38087"/>
                  <a:pt x="3226357" y="19552"/>
                  <a:pt x="3474788" y="0"/>
                </a:cubicBezTo>
                <a:cubicBezTo>
                  <a:pt x="3723219" y="-19552"/>
                  <a:pt x="4113770" y="-6348"/>
                  <a:pt x="4356849" y="0"/>
                </a:cubicBezTo>
                <a:cubicBezTo>
                  <a:pt x="4599928" y="6348"/>
                  <a:pt x="4619516" y="-1806"/>
                  <a:pt x="4811245" y="0"/>
                </a:cubicBezTo>
                <a:cubicBezTo>
                  <a:pt x="5002974" y="1806"/>
                  <a:pt x="5101045" y="-7318"/>
                  <a:pt x="5265640" y="0"/>
                </a:cubicBezTo>
                <a:cubicBezTo>
                  <a:pt x="5430236" y="7318"/>
                  <a:pt x="5863941" y="-35529"/>
                  <a:pt x="6147702" y="0"/>
                </a:cubicBezTo>
                <a:cubicBezTo>
                  <a:pt x="6431463" y="35529"/>
                  <a:pt x="6724770" y="-37392"/>
                  <a:pt x="6922847" y="0"/>
                </a:cubicBezTo>
                <a:cubicBezTo>
                  <a:pt x="7120925" y="37392"/>
                  <a:pt x="7312479" y="-14192"/>
                  <a:pt x="7484158" y="0"/>
                </a:cubicBezTo>
                <a:cubicBezTo>
                  <a:pt x="7655837" y="14192"/>
                  <a:pt x="7789663" y="-4575"/>
                  <a:pt x="7938554" y="0"/>
                </a:cubicBezTo>
                <a:cubicBezTo>
                  <a:pt x="8087445" y="4575"/>
                  <a:pt x="8341327" y="-8372"/>
                  <a:pt x="8606782" y="0"/>
                </a:cubicBezTo>
                <a:cubicBezTo>
                  <a:pt x="8872237" y="8372"/>
                  <a:pt x="8863751" y="-10924"/>
                  <a:pt x="8954261" y="0"/>
                </a:cubicBezTo>
                <a:cubicBezTo>
                  <a:pt x="9044771" y="10924"/>
                  <a:pt x="9424287" y="27489"/>
                  <a:pt x="9622489" y="0"/>
                </a:cubicBezTo>
                <a:cubicBezTo>
                  <a:pt x="9820691" y="-27489"/>
                  <a:pt x="10228847" y="14615"/>
                  <a:pt x="10691655" y="0"/>
                </a:cubicBezTo>
                <a:cubicBezTo>
                  <a:pt x="10706441" y="245112"/>
                  <a:pt x="10706754" y="391894"/>
                  <a:pt x="10691655" y="646331"/>
                </a:cubicBezTo>
                <a:cubicBezTo>
                  <a:pt x="10551973" y="639264"/>
                  <a:pt x="10397984" y="629599"/>
                  <a:pt x="10237260" y="646331"/>
                </a:cubicBezTo>
                <a:cubicBezTo>
                  <a:pt x="10076537" y="663063"/>
                  <a:pt x="9711505" y="648008"/>
                  <a:pt x="9462115" y="646331"/>
                </a:cubicBezTo>
                <a:cubicBezTo>
                  <a:pt x="9212726" y="644654"/>
                  <a:pt x="9012664" y="634740"/>
                  <a:pt x="8580053" y="646331"/>
                </a:cubicBezTo>
                <a:cubicBezTo>
                  <a:pt x="8147442" y="657922"/>
                  <a:pt x="8294943" y="662045"/>
                  <a:pt x="8125658" y="646331"/>
                </a:cubicBezTo>
                <a:cubicBezTo>
                  <a:pt x="7956373" y="630617"/>
                  <a:pt x="7704039" y="629085"/>
                  <a:pt x="7457429" y="646331"/>
                </a:cubicBezTo>
                <a:cubicBezTo>
                  <a:pt x="7210819" y="663577"/>
                  <a:pt x="7043187" y="645754"/>
                  <a:pt x="6682284" y="646331"/>
                </a:cubicBezTo>
                <a:cubicBezTo>
                  <a:pt x="6321381" y="646908"/>
                  <a:pt x="6324404" y="654076"/>
                  <a:pt x="6227889" y="646331"/>
                </a:cubicBezTo>
                <a:cubicBezTo>
                  <a:pt x="6131374" y="638586"/>
                  <a:pt x="5789773" y="634789"/>
                  <a:pt x="5666577" y="646331"/>
                </a:cubicBezTo>
                <a:cubicBezTo>
                  <a:pt x="5543381" y="657873"/>
                  <a:pt x="5122782" y="652149"/>
                  <a:pt x="4891432" y="646331"/>
                </a:cubicBezTo>
                <a:cubicBezTo>
                  <a:pt x="4660082" y="640513"/>
                  <a:pt x="4332322" y="657269"/>
                  <a:pt x="4009371" y="646331"/>
                </a:cubicBezTo>
                <a:cubicBezTo>
                  <a:pt x="3686420" y="635393"/>
                  <a:pt x="3368584" y="632186"/>
                  <a:pt x="3127309" y="646331"/>
                </a:cubicBezTo>
                <a:cubicBezTo>
                  <a:pt x="2886034" y="660476"/>
                  <a:pt x="2477193" y="620188"/>
                  <a:pt x="2245248" y="646331"/>
                </a:cubicBezTo>
                <a:cubicBezTo>
                  <a:pt x="2013303" y="672474"/>
                  <a:pt x="1828855" y="638482"/>
                  <a:pt x="1683936" y="646331"/>
                </a:cubicBezTo>
                <a:cubicBezTo>
                  <a:pt x="1539017" y="654180"/>
                  <a:pt x="1438362" y="635402"/>
                  <a:pt x="1229540" y="646331"/>
                </a:cubicBezTo>
                <a:cubicBezTo>
                  <a:pt x="1020718" y="657260"/>
                  <a:pt x="1054656" y="637710"/>
                  <a:pt x="882062" y="646331"/>
                </a:cubicBezTo>
                <a:cubicBezTo>
                  <a:pt x="709468" y="654952"/>
                  <a:pt x="218564" y="616801"/>
                  <a:pt x="0" y="646331"/>
                </a:cubicBezTo>
                <a:cubicBezTo>
                  <a:pt x="-21782" y="385690"/>
                  <a:pt x="21554" y="310611"/>
                  <a:pt x="0" y="0"/>
                </a:cubicBezTo>
                <a:close/>
              </a:path>
            </a:pathLst>
          </a:custGeom>
          <a:solidFill>
            <a:schemeClr val="accent6">
              <a:lumMod val="40000"/>
              <a:lumOff val="60000"/>
            </a:schemeClr>
          </a:solidFill>
          <a:ln w="38100">
            <a:solidFill>
              <a:srgbClr val="92D050"/>
            </a:solidFill>
            <a:extLst>
              <a:ext uri="{C807C97D-BFC1-408E-A445-0C87EB9F89A2}">
                <ask:lineSketchStyleProps xmlns:ask="http://schemas.microsoft.com/office/drawing/2018/sketchyshapes" sd="3226494589">
                  <a:prstGeom prst="rect">
                    <a:avLst/>
                  </a:prstGeom>
                  <ask:type>
                    <ask:lineSketchFreehand/>
                  </ask:type>
                </ask:lineSketchStyleProps>
              </a:ext>
            </a:extLst>
          </a:ln>
        </p:spPr>
        <p:txBody>
          <a:bodyPr wrap="square" rtlCol="0">
            <a:spAutoFit/>
          </a:bodyPr>
          <a:lstStyle/>
          <a:p>
            <a:pPr marL="400050" indent="-400050" algn="just">
              <a:buFont typeface="Wingdings" panose="05000000000000000000" pitchFamily="2" charset="2"/>
              <a:buChar char="ü"/>
            </a:pPr>
            <a:r>
              <a:rPr lang="en-GB" b="1" dirty="0"/>
              <a:t>User-Friendly Interface: </a:t>
            </a:r>
            <a:r>
              <a:rPr lang="en-GB" dirty="0"/>
              <a:t>Design an intuitive interface with smooth navigation, ensuring a satisfying and engaging user experience.</a:t>
            </a:r>
            <a:endParaRPr lang="en-GB" i="0" dirty="0">
              <a:solidFill>
                <a:srgbClr val="374151"/>
              </a:solidFill>
              <a:effectLst/>
              <a:latin typeface="Söhne"/>
            </a:endParaRPr>
          </a:p>
        </p:txBody>
      </p:sp>
      <p:sp>
        <p:nvSpPr>
          <p:cNvPr id="10" name="TextBox 9">
            <a:extLst>
              <a:ext uri="{FF2B5EF4-FFF2-40B4-BE49-F238E27FC236}">
                <a16:creationId xmlns:a16="http://schemas.microsoft.com/office/drawing/2014/main" id="{88994472-60F5-A47D-8BA9-30AB4C649D8F}"/>
              </a:ext>
            </a:extLst>
          </p:cNvPr>
          <p:cNvSpPr txBox="1"/>
          <p:nvPr/>
        </p:nvSpPr>
        <p:spPr>
          <a:xfrm>
            <a:off x="750171" y="5518900"/>
            <a:ext cx="7544743" cy="923330"/>
          </a:xfrm>
          <a:custGeom>
            <a:avLst/>
            <a:gdLst>
              <a:gd name="connsiteX0" fmla="*/ 0 w 7544743"/>
              <a:gd name="connsiteY0" fmla="*/ 0 h 923330"/>
              <a:gd name="connsiteX1" fmla="*/ 459543 w 7544743"/>
              <a:gd name="connsiteY1" fmla="*/ 0 h 923330"/>
              <a:gd name="connsiteX2" fmla="*/ 1145429 w 7544743"/>
              <a:gd name="connsiteY2" fmla="*/ 0 h 923330"/>
              <a:gd name="connsiteX3" fmla="*/ 1831315 w 7544743"/>
              <a:gd name="connsiteY3" fmla="*/ 0 h 923330"/>
              <a:gd name="connsiteX4" fmla="*/ 2366306 w 7544743"/>
              <a:gd name="connsiteY4" fmla="*/ 0 h 923330"/>
              <a:gd name="connsiteX5" fmla="*/ 3203086 w 7544743"/>
              <a:gd name="connsiteY5" fmla="*/ 0 h 923330"/>
              <a:gd name="connsiteX6" fmla="*/ 3662630 w 7544743"/>
              <a:gd name="connsiteY6" fmla="*/ 0 h 923330"/>
              <a:gd name="connsiteX7" fmla="*/ 4348516 w 7544743"/>
              <a:gd name="connsiteY7" fmla="*/ 0 h 923330"/>
              <a:gd name="connsiteX8" fmla="*/ 4808059 w 7544743"/>
              <a:gd name="connsiteY8" fmla="*/ 0 h 923330"/>
              <a:gd name="connsiteX9" fmla="*/ 5418497 w 7544743"/>
              <a:gd name="connsiteY9" fmla="*/ 0 h 923330"/>
              <a:gd name="connsiteX10" fmla="*/ 5953488 w 7544743"/>
              <a:gd name="connsiteY10" fmla="*/ 0 h 923330"/>
              <a:gd name="connsiteX11" fmla="*/ 6790269 w 7544743"/>
              <a:gd name="connsiteY11" fmla="*/ 0 h 923330"/>
              <a:gd name="connsiteX12" fmla="*/ 7544743 w 7544743"/>
              <a:gd name="connsiteY12" fmla="*/ 0 h 923330"/>
              <a:gd name="connsiteX13" fmla="*/ 7544743 w 7544743"/>
              <a:gd name="connsiteY13" fmla="*/ 470898 h 923330"/>
              <a:gd name="connsiteX14" fmla="*/ 7544743 w 7544743"/>
              <a:gd name="connsiteY14" fmla="*/ 923330 h 923330"/>
              <a:gd name="connsiteX15" fmla="*/ 6858857 w 7544743"/>
              <a:gd name="connsiteY15" fmla="*/ 923330 h 923330"/>
              <a:gd name="connsiteX16" fmla="*/ 6248419 w 7544743"/>
              <a:gd name="connsiteY16" fmla="*/ 923330 h 923330"/>
              <a:gd name="connsiteX17" fmla="*/ 5713428 w 7544743"/>
              <a:gd name="connsiteY17" fmla="*/ 923330 h 923330"/>
              <a:gd name="connsiteX18" fmla="*/ 5102990 w 7544743"/>
              <a:gd name="connsiteY18" fmla="*/ 923330 h 923330"/>
              <a:gd name="connsiteX19" fmla="*/ 4266209 w 7544743"/>
              <a:gd name="connsiteY19" fmla="*/ 923330 h 923330"/>
              <a:gd name="connsiteX20" fmla="*/ 3504876 w 7544743"/>
              <a:gd name="connsiteY20" fmla="*/ 923330 h 923330"/>
              <a:gd name="connsiteX21" fmla="*/ 2743543 w 7544743"/>
              <a:gd name="connsiteY21" fmla="*/ 923330 h 923330"/>
              <a:gd name="connsiteX22" fmla="*/ 1906762 w 7544743"/>
              <a:gd name="connsiteY22" fmla="*/ 923330 h 923330"/>
              <a:gd name="connsiteX23" fmla="*/ 1069982 w 7544743"/>
              <a:gd name="connsiteY23" fmla="*/ 923330 h 923330"/>
              <a:gd name="connsiteX24" fmla="*/ 610438 w 7544743"/>
              <a:gd name="connsiteY24" fmla="*/ 923330 h 923330"/>
              <a:gd name="connsiteX25" fmla="*/ 0 w 7544743"/>
              <a:gd name="connsiteY25" fmla="*/ 923330 h 923330"/>
              <a:gd name="connsiteX26" fmla="*/ 0 w 7544743"/>
              <a:gd name="connsiteY26" fmla="*/ 452432 h 923330"/>
              <a:gd name="connsiteX27" fmla="*/ 0 w 7544743"/>
              <a:gd name="connsiteY27" fmla="*/ 0 h 923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7544743" h="923330" fill="none" extrusionOk="0">
                <a:moveTo>
                  <a:pt x="0" y="0"/>
                </a:moveTo>
                <a:cubicBezTo>
                  <a:pt x="208562" y="9973"/>
                  <a:pt x="293306" y="16632"/>
                  <a:pt x="459543" y="0"/>
                </a:cubicBezTo>
                <a:cubicBezTo>
                  <a:pt x="625780" y="-16632"/>
                  <a:pt x="997769" y="1047"/>
                  <a:pt x="1145429" y="0"/>
                </a:cubicBezTo>
                <a:cubicBezTo>
                  <a:pt x="1293089" y="-1047"/>
                  <a:pt x="1616634" y="1384"/>
                  <a:pt x="1831315" y="0"/>
                </a:cubicBezTo>
                <a:cubicBezTo>
                  <a:pt x="2045996" y="-1384"/>
                  <a:pt x="2244499" y="-7687"/>
                  <a:pt x="2366306" y="0"/>
                </a:cubicBezTo>
                <a:cubicBezTo>
                  <a:pt x="2488113" y="7687"/>
                  <a:pt x="2977684" y="-30699"/>
                  <a:pt x="3203086" y="0"/>
                </a:cubicBezTo>
                <a:cubicBezTo>
                  <a:pt x="3428488" y="30699"/>
                  <a:pt x="3444866" y="19935"/>
                  <a:pt x="3662630" y="0"/>
                </a:cubicBezTo>
                <a:cubicBezTo>
                  <a:pt x="3880394" y="-19935"/>
                  <a:pt x="4142201" y="4545"/>
                  <a:pt x="4348516" y="0"/>
                </a:cubicBezTo>
                <a:cubicBezTo>
                  <a:pt x="4554831" y="-4545"/>
                  <a:pt x="4627264" y="19134"/>
                  <a:pt x="4808059" y="0"/>
                </a:cubicBezTo>
                <a:cubicBezTo>
                  <a:pt x="4988854" y="-19134"/>
                  <a:pt x="5288181" y="-7579"/>
                  <a:pt x="5418497" y="0"/>
                </a:cubicBezTo>
                <a:cubicBezTo>
                  <a:pt x="5548813" y="7579"/>
                  <a:pt x="5713041" y="24227"/>
                  <a:pt x="5953488" y="0"/>
                </a:cubicBezTo>
                <a:cubicBezTo>
                  <a:pt x="6193935" y="-24227"/>
                  <a:pt x="6621620" y="41188"/>
                  <a:pt x="6790269" y="0"/>
                </a:cubicBezTo>
                <a:cubicBezTo>
                  <a:pt x="6958918" y="-41188"/>
                  <a:pt x="7341450" y="2461"/>
                  <a:pt x="7544743" y="0"/>
                </a:cubicBezTo>
                <a:cubicBezTo>
                  <a:pt x="7534271" y="160006"/>
                  <a:pt x="7560767" y="343132"/>
                  <a:pt x="7544743" y="470898"/>
                </a:cubicBezTo>
                <a:cubicBezTo>
                  <a:pt x="7528719" y="598664"/>
                  <a:pt x="7522145" y="753144"/>
                  <a:pt x="7544743" y="923330"/>
                </a:cubicBezTo>
                <a:cubicBezTo>
                  <a:pt x="7300069" y="911980"/>
                  <a:pt x="7126280" y="927876"/>
                  <a:pt x="6858857" y="923330"/>
                </a:cubicBezTo>
                <a:cubicBezTo>
                  <a:pt x="6591434" y="918784"/>
                  <a:pt x="6481086" y="932409"/>
                  <a:pt x="6248419" y="923330"/>
                </a:cubicBezTo>
                <a:cubicBezTo>
                  <a:pt x="6015752" y="914251"/>
                  <a:pt x="5873387" y="917433"/>
                  <a:pt x="5713428" y="923330"/>
                </a:cubicBezTo>
                <a:cubicBezTo>
                  <a:pt x="5553469" y="929227"/>
                  <a:pt x="5262791" y="900999"/>
                  <a:pt x="5102990" y="923330"/>
                </a:cubicBezTo>
                <a:cubicBezTo>
                  <a:pt x="4943189" y="945661"/>
                  <a:pt x="4577210" y="922647"/>
                  <a:pt x="4266209" y="923330"/>
                </a:cubicBezTo>
                <a:cubicBezTo>
                  <a:pt x="3955208" y="924013"/>
                  <a:pt x="3871115" y="916857"/>
                  <a:pt x="3504876" y="923330"/>
                </a:cubicBezTo>
                <a:cubicBezTo>
                  <a:pt x="3138637" y="929803"/>
                  <a:pt x="3006504" y="941387"/>
                  <a:pt x="2743543" y="923330"/>
                </a:cubicBezTo>
                <a:cubicBezTo>
                  <a:pt x="2480582" y="905273"/>
                  <a:pt x="2228328" y="960063"/>
                  <a:pt x="1906762" y="923330"/>
                </a:cubicBezTo>
                <a:cubicBezTo>
                  <a:pt x="1585196" y="886597"/>
                  <a:pt x="1406181" y="919349"/>
                  <a:pt x="1069982" y="923330"/>
                </a:cubicBezTo>
                <a:cubicBezTo>
                  <a:pt x="733783" y="927311"/>
                  <a:pt x="799789" y="931403"/>
                  <a:pt x="610438" y="923330"/>
                </a:cubicBezTo>
                <a:cubicBezTo>
                  <a:pt x="421087" y="915257"/>
                  <a:pt x="225825" y="923250"/>
                  <a:pt x="0" y="923330"/>
                </a:cubicBezTo>
                <a:cubicBezTo>
                  <a:pt x="22979" y="727535"/>
                  <a:pt x="-814" y="558424"/>
                  <a:pt x="0" y="452432"/>
                </a:cubicBezTo>
                <a:cubicBezTo>
                  <a:pt x="814" y="346440"/>
                  <a:pt x="-22526" y="207688"/>
                  <a:pt x="0" y="0"/>
                </a:cubicBezTo>
                <a:close/>
              </a:path>
              <a:path w="7544743" h="923330" stroke="0" extrusionOk="0">
                <a:moveTo>
                  <a:pt x="0" y="0"/>
                </a:moveTo>
                <a:cubicBezTo>
                  <a:pt x="125053" y="8772"/>
                  <a:pt x="383165" y="-16448"/>
                  <a:pt x="610438" y="0"/>
                </a:cubicBezTo>
                <a:cubicBezTo>
                  <a:pt x="837711" y="16448"/>
                  <a:pt x="966338" y="-6090"/>
                  <a:pt x="1296324" y="0"/>
                </a:cubicBezTo>
                <a:cubicBezTo>
                  <a:pt x="1626310" y="6090"/>
                  <a:pt x="1743580" y="5816"/>
                  <a:pt x="1906762" y="0"/>
                </a:cubicBezTo>
                <a:cubicBezTo>
                  <a:pt x="2069944" y="-5816"/>
                  <a:pt x="2174931" y="16077"/>
                  <a:pt x="2366306" y="0"/>
                </a:cubicBezTo>
                <a:cubicBezTo>
                  <a:pt x="2557681" y="-16077"/>
                  <a:pt x="2871580" y="17134"/>
                  <a:pt x="3127639" y="0"/>
                </a:cubicBezTo>
                <a:cubicBezTo>
                  <a:pt x="3383698" y="-17134"/>
                  <a:pt x="3607731" y="-22159"/>
                  <a:pt x="3738077" y="0"/>
                </a:cubicBezTo>
                <a:cubicBezTo>
                  <a:pt x="3868423" y="22159"/>
                  <a:pt x="4342825" y="-35136"/>
                  <a:pt x="4574858" y="0"/>
                </a:cubicBezTo>
                <a:cubicBezTo>
                  <a:pt x="4806891" y="35136"/>
                  <a:pt x="4989485" y="23873"/>
                  <a:pt x="5109849" y="0"/>
                </a:cubicBezTo>
                <a:cubicBezTo>
                  <a:pt x="5230213" y="-23873"/>
                  <a:pt x="5436523" y="-21416"/>
                  <a:pt x="5644840" y="0"/>
                </a:cubicBezTo>
                <a:cubicBezTo>
                  <a:pt x="5853157" y="21416"/>
                  <a:pt x="6199004" y="-1791"/>
                  <a:pt x="6481620" y="0"/>
                </a:cubicBezTo>
                <a:cubicBezTo>
                  <a:pt x="6764236" y="1791"/>
                  <a:pt x="7039528" y="-31682"/>
                  <a:pt x="7544743" y="0"/>
                </a:cubicBezTo>
                <a:cubicBezTo>
                  <a:pt x="7563994" y="132204"/>
                  <a:pt x="7544323" y="296875"/>
                  <a:pt x="7544743" y="452432"/>
                </a:cubicBezTo>
                <a:cubicBezTo>
                  <a:pt x="7545163" y="607989"/>
                  <a:pt x="7540064" y="783302"/>
                  <a:pt x="7544743" y="923330"/>
                </a:cubicBezTo>
                <a:cubicBezTo>
                  <a:pt x="7193249" y="907663"/>
                  <a:pt x="7039548" y="963651"/>
                  <a:pt x="6707962" y="923330"/>
                </a:cubicBezTo>
                <a:cubicBezTo>
                  <a:pt x="6376376" y="883009"/>
                  <a:pt x="6274346" y="957697"/>
                  <a:pt x="5946629" y="923330"/>
                </a:cubicBezTo>
                <a:cubicBezTo>
                  <a:pt x="5618912" y="888963"/>
                  <a:pt x="5481245" y="899024"/>
                  <a:pt x="5260744" y="923330"/>
                </a:cubicBezTo>
                <a:cubicBezTo>
                  <a:pt x="5040243" y="947636"/>
                  <a:pt x="4854221" y="905993"/>
                  <a:pt x="4725753" y="923330"/>
                </a:cubicBezTo>
                <a:cubicBezTo>
                  <a:pt x="4597285" y="940667"/>
                  <a:pt x="4417595" y="925563"/>
                  <a:pt x="4266209" y="923330"/>
                </a:cubicBezTo>
                <a:cubicBezTo>
                  <a:pt x="4114823" y="921097"/>
                  <a:pt x="4026444" y="934949"/>
                  <a:pt x="3806666" y="923330"/>
                </a:cubicBezTo>
                <a:cubicBezTo>
                  <a:pt x="3586888" y="911711"/>
                  <a:pt x="3216703" y="943256"/>
                  <a:pt x="3045333" y="923330"/>
                </a:cubicBezTo>
                <a:cubicBezTo>
                  <a:pt x="2873963" y="903404"/>
                  <a:pt x="2434098" y="919297"/>
                  <a:pt x="2208552" y="923330"/>
                </a:cubicBezTo>
                <a:cubicBezTo>
                  <a:pt x="1983006" y="927363"/>
                  <a:pt x="1863202" y="944320"/>
                  <a:pt x="1673561" y="923330"/>
                </a:cubicBezTo>
                <a:cubicBezTo>
                  <a:pt x="1483920" y="902340"/>
                  <a:pt x="1159273" y="938983"/>
                  <a:pt x="987675" y="923330"/>
                </a:cubicBezTo>
                <a:cubicBezTo>
                  <a:pt x="816077" y="907677"/>
                  <a:pt x="396294" y="903432"/>
                  <a:pt x="0" y="923330"/>
                </a:cubicBezTo>
                <a:cubicBezTo>
                  <a:pt x="-1262" y="791610"/>
                  <a:pt x="-2481" y="674875"/>
                  <a:pt x="0" y="480132"/>
                </a:cubicBezTo>
                <a:cubicBezTo>
                  <a:pt x="2481" y="285389"/>
                  <a:pt x="-23542" y="218790"/>
                  <a:pt x="0" y="0"/>
                </a:cubicBezTo>
                <a:close/>
              </a:path>
            </a:pathLst>
          </a:custGeom>
          <a:solidFill>
            <a:schemeClr val="accent4">
              <a:lumMod val="40000"/>
              <a:lumOff val="60000"/>
            </a:schemeClr>
          </a:solidFill>
          <a:ln w="38100">
            <a:solidFill>
              <a:schemeClr val="accent4">
                <a:lumMod val="60000"/>
                <a:lumOff val="40000"/>
              </a:schemeClr>
            </a:solidFill>
            <a:extLst>
              <a:ext uri="{C807C97D-BFC1-408E-A445-0C87EB9F89A2}">
                <ask:lineSketchStyleProps xmlns:ask="http://schemas.microsoft.com/office/drawing/2018/sketchyshapes" sd="3226494589">
                  <a:prstGeom prst="rect">
                    <a:avLst/>
                  </a:prstGeom>
                  <ask:type>
                    <ask:lineSketchFreehand/>
                  </ask:type>
                </ask:lineSketchStyleProps>
              </a:ext>
            </a:extLst>
          </a:ln>
        </p:spPr>
        <p:txBody>
          <a:bodyPr wrap="square" rtlCol="0">
            <a:spAutoFit/>
          </a:bodyPr>
          <a:lstStyle/>
          <a:p>
            <a:pPr marL="400050" indent="-400050" algn="just">
              <a:buFont typeface="Wingdings" panose="05000000000000000000" pitchFamily="2" charset="2"/>
              <a:buChar char="ü"/>
            </a:pPr>
            <a:r>
              <a:rPr lang="en-GB" b="1" i="0" dirty="0">
                <a:effectLst/>
                <a:latin typeface="Söhne"/>
              </a:rPr>
              <a:t>Comprehensive Documentation: </a:t>
            </a:r>
            <a:r>
              <a:rPr lang="en-GB" i="0" dirty="0">
                <a:effectLst/>
                <a:latin typeface="Söhne"/>
              </a:rPr>
              <a:t>Provide detailed codebase documentation and user training materials, empowering users to efficiently utilize LearnSync's benefits.</a:t>
            </a:r>
            <a:endParaRPr lang="en-HK" dirty="0"/>
          </a:p>
        </p:txBody>
      </p:sp>
      <p:sp>
        <p:nvSpPr>
          <p:cNvPr id="11" name="TextBox 10">
            <a:extLst>
              <a:ext uri="{FF2B5EF4-FFF2-40B4-BE49-F238E27FC236}">
                <a16:creationId xmlns:a16="http://schemas.microsoft.com/office/drawing/2014/main" id="{F82711E6-E6DA-A42A-1561-948D941A870A}"/>
              </a:ext>
            </a:extLst>
          </p:cNvPr>
          <p:cNvSpPr txBox="1"/>
          <p:nvPr/>
        </p:nvSpPr>
        <p:spPr>
          <a:xfrm>
            <a:off x="750171" y="4317919"/>
            <a:ext cx="7544743" cy="923330"/>
          </a:xfrm>
          <a:custGeom>
            <a:avLst/>
            <a:gdLst>
              <a:gd name="connsiteX0" fmla="*/ 0 w 7544743"/>
              <a:gd name="connsiteY0" fmla="*/ 0 h 923330"/>
              <a:gd name="connsiteX1" fmla="*/ 459543 w 7544743"/>
              <a:gd name="connsiteY1" fmla="*/ 0 h 923330"/>
              <a:gd name="connsiteX2" fmla="*/ 1145429 w 7544743"/>
              <a:gd name="connsiteY2" fmla="*/ 0 h 923330"/>
              <a:gd name="connsiteX3" fmla="*/ 1831315 w 7544743"/>
              <a:gd name="connsiteY3" fmla="*/ 0 h 923330"/>
              <a:gd name="connsiteX4" fmla="*/ 2366306 w 7544743"/>
              <a:gd name="connsiteY4" fmla="*/ 0 h 923330"/>
              <a:gd name="connsiteX5" fmla="*/ 3203086 w 7544743"/>
              <a:gd name="connsiteY5" fmla="*/ 0 h 923330"/>
              <a:gd name="connsiteX6" fmla="*/ 3662630 w 7544743"/>
              <a:gd name="connsiteY6" fmla="*/ 0 h 923330"/>
              <a:gd name="connsiteX7" fmla="*/ 4348516 w 7544743"/>
              <a:gd name="connsiteY7" fmla="*/ 0 h 923330"/>
              <a:gd name="connsiteX8" fmla="*/ 4808059 w 7544743"/>
              <a:gd name="connsiteY8" fmla="*/ 0 h 923330"/>
              <a:gd name="connsiteX9" fmla="*/ 5418497 w 7544743"/>
              <a:gd name="connsiteY9" fmla="*/ 0 h 923330"/>
              <a:gd name="connsiteX10" fmla="*/ 5953488 w 7544743"/>
              <a:gd name="connsiteY10" fmla="*/ 0 h 923330"/>
              <a:gd name="connsiteX11" fmla="*/ 6790269 w 7544743"/>
              <a:gd name="connsiteY11" fmla="*/ 0 h 923330"/>
              <a:gd name="connsiteX12" fmla="*/ 7544743 w 7544743"/>
              <a:gd name="connsiteY12" fmla="*/ 0 h 923330"/>
              <a:gd name="connsiteX13" fmla="*/ 7544743 w 7544743"/>
              <a:gd name="connsiteY13" fmla="*/ 470898 h 923330"/>
              <a:gd name="connsiteX14" fmla="*/ 7544743 w 7544743"/>
              <a:gd name="connsiteY14" fmla="*/ 923330 h 923330"/>
              <a:gd name="connsiteX15" fmla="*/ 6858857 w 7544743"/>
              <a:gd name="connsiteY15" fmla="*/ 923330 h 923330"/>
              <a:gd name="connsiteX16" fmla="*/ 6248419 w 7544743"/>
              <a:gd name="connsiteY16" fmla="*/ 923330 h 923330"/>
              <a:gd name="connsiteX17" fmla="*/ 5713428 w 7544743"/>
              <a:gd name="connsiteY17" fmla="*/ 923330 h 923330"/>
              <a:gd name="connsiteX18" fmla="*/ 5102990 w 7544743"/>
              <a:gd name="connsiteY18" fmla="*/ 923330 h 923330"/>
              <a:gd name="connsiteX19" fmla="*/ 4266209 w 7544743"/>
              <a:gd name="connsiteY19" fmla="*/ 923330 h 923330"/>
              <a:gd name="connsiteX20" fmla="*/ 3504876 w 7544743"/>
              <a:gd name="connsiteY20" fmla="*/ 923330 h 923330"/>
              <a:gd name="connsiteX21" fmla="*/ 2743543 w 7544743"/>
              <a:gd name="connsiteY21" fmla="*/ 923330 h 923330"/>
              <a:gd name="connsiteX22" fmla="*/ 1906762 w 7544743"/>
              <a:gd name="connsiteY22" fmla="*/ 923330 h 923330"/>
              <a:gd name="connsiteX23" fmla="*/ 1069982 w 7544743"/>
              <a:gd name="connsiteY23" fmla="*/ 923330 h 923330"/>
              <a:gd name="connsiteX24" fmla="*/ 610438 w 7544743"/>
              <a:gd name="connsiteY24" fmla="*/ 923330 h 923330"/>
              <a:gd name="connsiteX25" fmla="*/ 0 w 7544743"/>
              <a:gd name="connsiteY25" fmla="*/ 923330 h 923330"/>
              <a:gd name="connsiteX26" fmla="*/ 0 w 7544743"/>
              <a:gd name="connsiteY26" fmla="*/ 452432 h 923330"/>
              <a:gd name="connsiteX27" fmla="*/ 0 w 7544743"/>
              <a:gd name="connsiteY27" fmla="*/ 0 h 923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7544743" h="923330" fill="none" extrusionOk="0">
                <a:moveTo>
                  <a:pt x="0" y="0"/>
                </a:moveTo>
                <a:cubicBezTo>
                  <a:pt x="208562" y="9973"/>
                  <a:pt x="293306" y="16632"/>
                  <a:pt x="459543" y="0"/>
                </a:cubicBezTo>
                <a:cubicBezTo>
                  <a:pt x="625780" y="-16632"/>
                  <a:pt x="997769" y="1047"/>
                  <a:pt x="1145429" y="0"/>
                </a:cubicBezTo>
                <a:cubicBezTo>
                  <a:pt x="1293089" y="-1047"/>
                  <a:pt x="1616634" y="1384"/>
                  <a:pt x="1831315" y="0"/>
                </a:cubicBezTo>
                <a:cubicBezTo>
                  <a:pt x="2045996" y="-1384"/>
                  <a:pt x="2244499" y="-7687"/>
                  <a:pt x="2366306" y="0"/>
                </a:cubicBezTo>
                <a:cubicBezTo>
                  <a:pt x="2488113" y="7687"/>
                  <a:pt x="2977684" y="-30699"/>
                  <a:pt x="3203086" y="0"/>
                </a:cubicBezTo>
                <a:cubicBezTo>
                  <a:pt x="3428488" y="30699"/>
                  <a:pt x="3444866" y="19935"/>
                  <a:pt x="3662630" y="0"/>
                </a:cubicBezTo>
                <a:cubicBezTo>
                  <a:pt x="3880394" y="-19935"/>
                  <a:pt x="4142201" y="4545"/>
                  <a:pt x="4348516" y="0"/>
                </a:cubicBezTo>
                <a:cubicBezTo>
                  <a:pt x="4554831" y="-4545"/>
                  <a:pt x="4627264" y="19134"/>
                  <a:pt x="4808059" y="0"/>
                </a:cubicBezTo>
                <a:cubicBezTo>
                  <a:pt x="4988854" y="-19134"/>
                  <a:pt x="5288181" y="-7579"/>
                  <a:pt x="5418497" y="0"/>
                </a:cubicBezTo>
                <a:cubicBezTo>
                  <a:pt x="5548813" y="7579"/>
                  <a:pt x="5713041" y="24227"/>
                  <a:pt x="5953488" y="0"/>
                </a:cubicBezTo>
                <a:cubicBezTo>
                  <a:pt x="6193935" y="-24227"/>
                  <a:pt x="6621620" y="41188"/>
                  <a:pt x="6790269" y="0"/>
                </a:cubicBezTo>
                <a:cubicBezTo>
                  <a:pt x="6958918" y="-41188"/>
                  <a:pt x="7341450" y="2461"/>
                  <a:pt x="7544743" y="0"/>
                </a:cubicBezTo>
                <a:cubicBezTo>
                  <a:pt x="7534271" y="160006"/>
                  <a:pt x="7560767" y="343132"/>
                  <a:pt x="7544743" y="470898"/>
                </a:cubicBezTo>
                <a:cubicBezTo>
                  <a:pt x="7528719" y="598664"/>
                  <a:pt x="7522145" y="753144"/>
                  <a:pt x="7544743" y="923330"/>
                </a:cubicBezTo>
                <a:cubicBezTo>
                  <a:pt x="7300069" y="911980"/>
                  <a:pt x="7126280" y="927876"/>
                  <a:pt x="6858857" y="923330"/>
                </a:cubicBezTo>
                <a:cubicBezTo>
                  <a:pt x="6591434" y="918784"/>
                  <a:pt x="6481086" y="932409"/>
                  <a:pt x="6248419" y="923330"/>
                </a:cubicBezTo>
                <a:cubicBezTo>
                  <a:pt x="6015752" y="914251"/>
                  <a:pt x="5873387" y="917433"/>
                  <a:pt x="5713428" y="923330"/>
                </a:cubicBezTo>
                <a:cubicBezTo>
                  <a:pt x="5553469" y="929227"/>
                  <a:pt x="5262791" y="900999"/>
                  <a:pt x="5102990" y="923330"/>
                </a:cubicBezTo>
                <a:cubicBezTo>
                  <a:pt x="4943189" y="945661"/>
                  <a:pt x="4577210" y="922647"/>
                  <a:pt x="4266209" y="923330"/>
                </a:cubicBezTo>
                <a:cubicBezTo>
                  <a:pt x="3955208" y="924013"/>
                  <a:pt x="3871115" y="916857"/>
                  <a:pt x="3504876" y="923330"/>
                </a:cubicBezTo>
                <a:cubicBezTo>
                  <a:pt x="3138637" y="929803"/>
                  <a:pt x="3006504" y="941387"/>
                  <a:pt x="2743543" y="923330"/>
                </a:cubicBezTo>
                <a:cubicBezTo>
                  <a:pt x="2480582" y="905273"/>
                  <a:pt x="2228328" y="960063"/>
                  <a:pt x="1906762" y="923330"/>
                </a:cubicBezTo>
                <a:cubicBezTo>
                  <a:pt x="1585196" y="886597"/>
                  <a:pt x="1406181" y="919349"/>
                  <a:pt x="1069982" y="923330"/>
                </a:cubicBezTo>
                <a:cubicBezTo>
                  <a:pt x="733783" y="927311"/>
                  <a:pt x="799789" y="931403"/>
                  <a:pt x="610438" y="923330"/>
                </a:cubicBezTo>
                <a:cubicBezTo>
                  <a:pt x="421087" y="915257"/>
                  <a:pt x="225825" y="923250"/>
                  <a:pt x="0" y="923330"/>
                </a:cubicBezTo>
                <a:cubicBezTo>
                  <a:pt x="22979" y="727535"/>
                  <a:pt x="-814" y="558424"/>
                  <a:pt x="0" y="452432"/>
                </a:cubicBezTo>
                <a:cubicBezTo>
                  <a:pt x="814" y="346440"/>
                  <a:pt x="-22526" y="207688"/>
                  <a:pt x="0" y="0"/>
                </a:cubicBezTo>
                <a:close/>
              </a:path>
              <a:path w="7544743" h="923330" stroke="0" extrusionOk="0">
                <a:moveTo>
                  <a:pt x="0" y="0"/>
                </a:moveTo>
                <a:cubicBezTo>
                  <a:pt x="125053" y="8772"/>
                  <a:pt x="383165" y="-16448"/>
                  <a:pt x="610438" y="0"/>
                </a:cubicBezTo>
                <a:cubicBezTo>
                  <a:pt x="837711" y="16448"/>
                  <a:pt x="966338" y="-6090"/>
                  <a:pt x="1296324" y="0"/>
                </a:cubicBezTo>
                <a:cubicBezTo>
                  <a:pt x="1626310" y="6090"/>
                  <a:pt x="1743580" y="5816"/>
                  <a:pt x="1906762" y="0"/>
                </a:cubicBezTo>
                <a:cubicBezTo>
                  <a:pt x="2069944" y="-5816"/>
                  <a:pt x="2174931" y="16077"/>
                  <a:pt x="2366306" y="0"/>
                </a:cubicBezTo>
                <a:cubicBezTo>
                  <a:pt x="2557681" y="-16077"/>
                  <a:pt x="2871580" y="17134"/>
                  <a:pt x="3127639" y="0"/>
                </a:cubicBezTo>
                <a:cubicBezTo>
                  <a:pt x="3383698" y="-17134"/>
                  <a:pt x="3607731" y="-22159"/>
                  <a:pt x="3738077" y="0"/>
                </a:cubicBezTo>
                <a:cubicBezTo>
                  <a:pt x="3868423" y="22159"/>
                  <a:pt x="4342825" y="-35136"/>
                  <a:pt x="4574858" y="0"/>
                </a:cubicBezTo>
                <a:cubicBezTo>
                  <a:pt x="4806891" y="35136"/>
                  <a:pt x="4989485" y="23873"/>
                  <a:pt x="5109849" y="0"/>
                </a:cubicBezTo>
                <a:cubicBezTo>
                  <a:pt x="5230213" y="-23873"/>
                  <a:pt x="5436523" y="-21416"/>
                  <a:pt x="5644840" y="0"/>
                </a:cubicBezTo>
                <a:cubicBezTo>
                  <a:pt x="5853157" y="21416"/>
                  <a:pt x="6199004" y="-1791"/>
                  <a:pt x="6481620" y="0"/>
                </a:cubicBezTo>
                <a:cubicBezTo>
                  <a:pt x="6764236" y="1791"/>
                  <a:pt x="7039528" y="-31682"/>
                  <a:pt x="7544743" y="0"/>
                </a:cubicBezTo>
                <a:cubicBezTo>
                  <a:pt x="7563994" y="132204"/>
                  <a:pt x="7544323" y="296875"/>
                  <a:pt x="7544743" y="452432"/>
                </a:cubicBezTo>
                <a:cubicBezTo>
                  <a:pt x="7545163" y="607989"/>
                  <a:pt x="7540064" y="783302"/>
                  <a:pt x="7544743" y="923330"/>
                </a:cubicBezTo>
                <a:cubicBezTo>
                  <a:pt x="7193249" y="907663"/>
                  <a:pt x="7039548" y="963651"/>
                  <a:pt x="6707962" y="923330"/>
                </a:cubicBezTo>
                <a:cubicBezTo>
                  <a:pt x="6376376" y="883009"/>
                  <a:pt x="6274346" y="957697"/>
                  <a:pt x="5946629" y="923330"/>
                </a:cubicBezTo>
                <a:cubicBezTo>
                  <a:pt x="5618912" y="888963"/>
                  <a:pt x="5481245" y="899024"/>
                  <a:pt x="5260744" y="923330"/>
                </a:cubicBezTo>
                <a:cubicBezTo>
                  <a:pt x="5040243" y="947636"/>
                  <a:pt x="4854221" y="905993"/>
                  <a:pt x="4725753" y="923330"/>
                </a:cubicBezTo>
                <a:cubicBezTo>
                  <a:pt x="4597285" y="940667"/>
                  <a:pt x="4417595" y="925563"/>
                  <a:pt x="4266209" y="923330"/>
                </a:cubicBezTo>
                <a:cubicBezTo>
                  <a:pt x="4114823" y="921097"/>
                  <a:pt x="4026444" y="934949"/>
                  <a:pt x="3806666" y="923330"/>
                </a:cubicBezTo>
                <a:cubicBezTo>
                  <a:pt x="3586888" y="911711"/>
                  <a:pt x="3216703" y="943256"/>
                  <a:pt x="3045333" y="923330"/>
                </a:cubicBezTo>
                <a:cubicBezTo>
                  <a:pt x="2873963" y="903404"/>
                  <a:pt x="2434098" y="919297"/>
                  <a:pt x="2208552" y="923330"/>
                </a:cubicBezTo>
                <a:cubicBezTo>
                  <a:pt x="1983006" y="927363"/>
                  <a:pt x="1863202" y="944320"/>
                  <a:pt x="1673561" y="923330"/>
                </a:cubicBezTo>
                <a:cubicBezTo>
                  <a:pt x="1483920" y="902340"/>
                  <a:pt x="1159273" y="938983"/>
                  <a:pt x="987675" y="923330"/>
                </a:cubicBezTo>
                <a:cubicBezTo>
                  <a:pt x="816077" y="907677"/>
                  <a:pt x="396294" y="903432"/>
                  <a:pt x="0" y="923330"/>
                </a:cubicBezTo>
                <a:cubicBezTo>
                  <a:pt x="-1262" y="791610"/>
                  <a:pt x="-2481" y="674875"/>
                  <a:pt x="0" y="480132"/>
                </a:cubicBezTo>
                <a:cubicBezTo>
                  <a:pt x="2481" y="285389"/>
                  <a:pt x="-23542" y="218790"/>
                  <a:pt x="0" y="0"/>
                </a:cubicBezTo>
                <a:close/>
              </a:path>
            </a:pathLst>
          </a:custGeom>
          <a:solidFill>
            <a:schemeClr val="accent1">
              <a:lumMod val="40000"/>
              <a:lumOff val="60000"/>
            </a:schemeClr>
          </a:solidFill>
          <a:ln w="38100">
            <a:solidFill>
              <a:srgbClr val="00B0F0"/>
            </a:solidFill>
            <a:extLst>
              <a:ext uri="{C807C97D-BFC1-408E-A445-0C87EB9F89A2}">
                <ask:lineSketchStyleProps xmlns:ask="http://schemas.microsoft.com/office/drawing/2018/sketchyshapes" sd="3226494589">
                  <a:prstGeom prst="rect">
                    <a:avLst/>
                  </a:prstGeom>
                  <ask:type>
                    <ask:lineSketchFreehand/>
                  </ask:type>
                </ask:lineSketchStyleProps>
              </a:ext>
            </a:extLst>
          </a:ln>
        </p:spPr>
        <p:txBody>
          <a:bodyPr wrap="square" rtlCol="0">
            <a:spAutoFit/>
          </a:bodyPr>
          <a:lstStyle/>
          <a:p>
            <a:pPr marL="400050" indent="-400050" algn="just">
              <a:buFont typeface="Wingdings" panose="05000000000000000000" pitchFamily="2" charset="2"/>
              <a:buChar char="ü"/>
            </a:pPr>
            <a:r>
              <a:rPr lang="en-GB" b="1" dirty="0"/>
              <a:t>Integration with External APIs: </a:t>
            </a:r>
            <a:r>
              <a:rPr lang="en-GB" dirty="0"/>
              <a:t>Seamlessly integrate LearnSync with external APIs like Google Calendar &amp; Email, enhancing connectivity and overall functionality.</a:t>
            </a:r>
          </a:p>
        </p:txBody>
      </p:sp>
      <p:sp>
        <p:nvSpPr>
          <p:cNvPr id="12" name="TextBox 11">
            <a:extLst>
              <a:ext uri="{FF2B5EF4-FFF2-40B4-BE49-F238E27FC236}">
                <a16:creationId xmlns:a16="http://schemas.microsoft.com/office/drawing/2014/main" id="{71FCDC72-DD7A-A381-87F1-5AE69E3E9CB7}"/>
              </a:ext>
            </a:extLst>
          </p:cNvPr>
          <p:cNvSpPr txBox="1"/>
          <p:nvPr/>
        </p:nvSpPr>
        <p:spPr>
          <a:xfrm>
            <a:off x="750172" y="2464087"/>
            <a:ext cx="10691655" cy="646331"/>
          </a:xfrm>
          <a:custGeom>
            <a:avLst/>
            <a:gdLst>
              <a:gd name="connsiteX0" fmla="*/ 0 w 10691655"/>
              <a:gd name="connsiteY0" fmla="*/ 0 h 646331"/>
              <a:gd name="connsiteX1" fmla="*/ 668228 w 10691655"/>
              <a:gd name="connsiteY1" fmla="*/ 0 h 646331"/>
              <a:gd name="connsiteX2" fmla="*/ 1550290 w 10691655"/>
              <a:gd name="connsiteY2" fmla="*/ 0 h 646331"/>
              <a:gd name="connsiteX3" fmla="*/ 2432352 w 10691655"/>
              <a:gd name="connsiteY3" fmla="*/ 0 h 646331"/>
              <a:gd name="connsiteX4" fmla="*/ 3207497 w 10691655"/>
              <a:gd name="connsiteY4" fmla="*/ 0 h 646331"/>
              <a:gd name="connsiteX5" fmla="*/ 3768808 w 10691655"/>
              <a:gd name="connsiteY5" fmla="*/ 0 h 646331"/>
              <a:gd name="connsiteX6" fmla="*/ 4437037 w 10691655"/>
              <a:gd name="connsiteY6" fmla="*/ 0 h 646331"/>
              <a:gd name="connsiteX7" fmla="*/ 4891432 w 10691655"/>
              <a:gd name="connsiteY7" fmla="*/ 0 h 646331"/>
              <a:gd name="connsiteX8" fmla="*/ 5345828 w 10691655"/>
              <a:gd name="connsiteY8" fmla="*/ 0 h 646331"/>
              <a:gd name="connsiteX9" fmla="*/ 5907139 w 10691655"/>
              <a:gd name="connsiteY9" fmla="*/ 0 h 646331"/>
              <a:gd name="connsiteX10" fmla="*/ 6468451 w 10691655"/>
              <a:gd name="connsiteY10" fmla="*/ 0 h 646331"/>
              <a:gd name="connsiteX11" fmla="*/ 7029763 w 10691655"/>
              <a:gd name="connsiteY11" fmla="*/ 0 h 646331"/>
              <a:gd name="connsiteX12" fmla="*/ 7377242 w 10691655"/>
              <a:gd name="connsiteY12" fmla="*/ 0 h 646331"/>
              <a:gd name="connsiteX13" fmla="*/ 7938554 w 10691655"/>
              <a:gd name="connsiteY13" fmla="*/ 0 h 646331"/>
              <a:gd name="connsiteX14" fmla="*/ 8820615 w 10691655"/>
              <a:gd name="connsiteY14" fmla="*/ 0 h 646331"/>
              <a:gd name="connsiteX15" fmla="*/ 9702677 w 10691655"/>
              <a:gd name="connsiteY15" fmla="*/ 0 h 646331"/>
              <a:gd name="connsiteX16" fmla="*/ 10691655 w 10691655"/>
              <a:gd name="connsiteY16" fmla="*/ 0 h 646331"/>
              <a:gd name="connsiteX17" fmla="*/ 10691655 w 10691655"/>
              <a:gd name="connsiteY17" fmla="*/ 646331 h 646331"/>
              <a:gd name="connsiteX18" fmla="*/ 10130343 w 10691655"/>
              <a:gd name="connsiteY18" fmla="*/ 646331 h 646331"/>
              <a:gd name="connsiteX19" fmla="*/ 9248282 w 10691655"/>
              <a:gd name="connsiteY19" fmla="*/ 646331 h 646331"/>
              <a:gd name="connsiteX20" fmla="*/ 8900803 w 10691655"/>
              <a:gd name="connsiteY20" fmla="*/ 646331 h 646331"/>
              <a:gd name="connsiteX21" fmla="*/ 8446407 w 10691655"/>
              <a:gd name="connsiteY21" fmla="*/ 646331 h 646331"/>
              <a:gd name="connsiteX22" fmla="*/ 7778179 w 10691655"/>
              <a:gd name="connsiteY22" fmla="*/ 646331 h 646331"/>
              <a:gd name="connsiteX23" fmla="*/ 6896117 w 10691655"/>
              <a:gd name="connsiteY23" fmla="*/ 646331 h 646331"/>
              <a:gd name="connsiteX24" fmla="*/ 6120972 w 10691655"/>
              <a:gd name="connsiteY24" fmla="*/ 646331 h 646331"/>
              <a:gd name="connsiteX25" fmla="*/ 5238911 w 10691655"/>
              <a:gd name="connsiteY25" fmla="*/ 646331 h 646331"/>
              <a:gd name="connsiteX26" fmla="*/ 4891432 w 10691655"/>
              <a:gd name="connsiteY26" fmla="*/ 646331 h 646331"/>
              <a:gd name="connsiteX27" fmla="*/ 4009371 w 10691655"/>
              <a:gd name="connsiteY27" fmla="*/ 646331 h 646331"/>
              <a:gd name="connsiteX28" fmla="*/ 3554975 w 10691655"/>
              <a:gd name="connsiteY28" fmla="*/ 646331 h 646331"/>
              <a:gd name="connsiteX29" fmla="*/ 3207497 w 10691655"/>
              <a:gd name="connsiteY29" fmla="*/ 646331 h 646331"/>
              <a:gd name="connsiteX30" fmla="*/ 2860018 w 10691655"/>
              <a:gd name="connsiteY30" fmla="*/ 646331 h 646331"/>
              <a:gd name="connsiteX31" fmla="*/ 2084873 w 10691655"/>
              <a:gd name="connsiteY31" fmla="*/ 646331 h 646331"/>
              <a:gd name="connsiteX32" fmla="*/ 1523561 w 10691655"/>
              <a:gd name="connsiteY32" fmla="*/ 646331 h 646331"/>
              <a:gd name="connsiteX33" fmla="*/ 748416 w 10691655"/>
              <a:gd name="connsiteY33" fmla="*/ 646331 h 646331"/>
              <a:gd name="connsiteX34" fmla="*/ 0 w 10691655"/>
              <a:gd name="connsiteY34" fmla="*/ 646331 h 646331"/>
              <a:gd name="connsiteX35" fmla="*/ 0 w 10691655"/>
              <a:gd name="connsiteY35" fmla="*/ 0 h 646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691655" h="646331" fill="none" extrusionOk="0">
                <a:moveTo>
                  <a:pt x="0" y="0"/>
                </a:moveTo>
                <a:cubicBezTo>
                  <a:pt x="324712" y="20349"/>
                  <a:pt x="532209" y="-31329"/>
                  <a:pt x="668228" y="0"/>
                </a:cubicBezTo>
                <a:cubicBezTo>
                  <a:pt x="804247" y="31329"/>
                  <a:pt x="1196096" y="25506"/>
                  <a:pt x="1550290" y="0"/>
                </a:cubicBezTo>
                <a:cubicBezTo>
                  <a:pt x="1904484" y="-25506"/>
                  <a:pt x="2140359" y="-28917"/>
                  <a:pt x="2432352" y="0"/>
                </a:cubicBezTo>
                <a:cubicBezTo>
                  <a:pt x="2724345" y="28917"/>
                  <a:pt x="2995432" y="29823"/>
                  <a:pt x="3207497" y="0"/>
                </a:cubicBezTo>
                <a:cubicBezTo>
                  <a:pt x="3419562" y="-29823"/>
                  <a:pt x="3497147" y="20185"/>
                  <a:pt x="3768808" y="0"/>
                </a:cubicBezTo>
                <a:cubicBezTo>
                  <a:pt x="4040469" y="-20185"/>
                  <a:pt x="4261909" y="-13537"/>
                  <a:pt x="4437037" y="0"/>
                </a:cubicBezTo>
                <a:cubicBezTo>
                  <a:pt x="4612165" y="13537"/>
                  <a:pt x="4696243" y="12772"/>
                  <a:pt x="4891432" y="0"/>
                </a:cubicBezTo>
                <a:cubicBezTo>
                  <a:pt x="5086622" y="-12772"/>
                  <a:pt x="5186025" y="6385"/>
                  <a:pt x="5345828" y="0"/>
                </a:cubicBezTo>
                <a:cubicBezTo>
                  <a:pt x="5505631" y="-6385"/>
                  <a:pt x="5718925" y="-7696"/>
                  <a:pt x="5907139" y="0"/>
                </a:cubicBezTo>
                <a:cubicBezTo>
                  <a:pt x="6095353" y="7696"/>
                  <a:pt x="6202322" y="-27424"/>
                  <a:pt x="6468451" y="0"/>
                </a:cubicBezTo>
                <a:cubicBezTo>
                  <a:pt x="6734580" y="27424"/>
                  <a:pt x="6830914" y="17204"/>
                  <a:pt x="7029763" y="0"/>
                </a:cubicBezTo>
                <a:cubicBezTo>
                  <a:pt x="7228612" y="-17204"/>
                  <a:pt x="7212242" y="5460"/>
                  <a:pt x="7377242" y="0"/>
                </a:cubicBezTo>
                <a:cubicBezTo>
                  <a:pt x="7542242" y="-5460"/>
                  <a:pt x="7659946" y="2191"/>
                  <a:pt x="7938554" y="0"/>
                </a:cubicBezTo>
                <a:cubicBezTo>
                  <a:pt x="8217162" y="-2191"/>
                  <a:pt x="8604628" y="-22853"/>
                  <a:pt x="8820615" y="0"/>
                </a:cubicBezTo>
                <a:cubicBezTo>
                  <a:pt x="9036602" y="22853"/>
                  <a:pt x="9459693" y="12138"/>
                  <a:pt x="9702677" y="0"/>
                </a:cubicBezTo>
                <a:cubicBezTo>
                  <a:pt x="9945661" y="-12138"/>
                  <a:pt x="10381102" y="25302"/>
                  <a:pt x="10691655" y="0"/>
                </a:cubicBezTo>
                <a:cubicBezTo>
                  <a:pt x="10689050" y="310766"/>
                  <a:pt x="10664631" y="402882"/>
                  <a:pt x="10691655" y="646331"/>
                </a:cubicBezTo>
                <a:cubicBezTo>
                  <a:pt x="10554325" y="653052"/>
                  <a:pt x="10338834" y="650093"/>
                  <a:pt x="10130343" y="646331"/>
                </a:cubicBezTo>
                <a:cubicBezTo>
                  <a:pt x="9921852" y="642569"/>
                  <a:pt x="9508689" y="676467"/>
                  <a:pt x="9248282" y="646331"/>
                </a:cubicBezTo>
                <a:cubicBezTo>
                  <a:pt x="8987875" y="616195"/>
                  <a:pt x="9000904" y="637672"/>
                  <a:pt x="8900803" y="646331"/>
                </a:cubicBezTo>
                <a:cubicBezTo>
                  <a:pt x="8800702" y="654990"/>
                  <a:pt x="8630370" y="649713"/>
                  <a:pt x="8446407" y="646331"/>
                </a:cubicBezTo>
                <a:cubicBezTo>
                  <a:pt x="8262444" y="642949"/>
                  <a:pt x="7986691" y="676588"/>
                  <a:pt x="7778179" y="646331"/>
                </a:cubicBezTo>
                <a:cubicBezTo>
                  <a:pt x="7569667" y="616074"/>
                  <a:pt x="7244898" y="656103"/>
                  <a:pt x="6896117" y="646331"/>
                </a:cubicBezTo>
                <a:cubicBezTo>
                  <a:pt x="6547336" y="636559"/>
                  <a:pt x="6398384" y="681729"/>
                  <a:pt x="6120972" y="646331"/>
                </a:cubicBezTo>
                <a:cubicBezTo>
                  <a:pt x="5843560" y="610933"/>
                  <a:pt x="5555579" y="668584"/>
                  <a:pt x="5238911" y="646331"/>
                </a:cubicBezTo>
                <a:cubicBezTo>
                  <a:pt x="4922243" y="624078"/>
                  <a:pt x="4991158" y="647099"/>
                  <a:pt x="4891432" y="646331"/>
                </a:cubicBezTo>
                <a:cubicBezTo>
                  <a:pt x="4791706" y="645563"/>
                  <a:pt x="4412680" y="670429"/>
                  <a:pt x="4009371" y="646331"/>
                </a:cubicBezTo>
                <a:cubicBezTo>
                  <a:pt x="3606062" y="622233"/>
                  <a:pt x="3652046" y="650695"/>
                  <a:pt x="3554975" y="646331"/>
                </a:cubicBezTo>
                <a:cubicBezTo>
                  <a:pt x="3457904" y="641967"/>
                  <a:pt x="3365662" y="661900"/>
                  <a:pt x="3207497" y="646331"/>
                </a:cubicBezTo>
                <a:cubicBezTo>
                  <a:pt x="3049332" y="630762"/>
                  <a:pt x="3033332" y="659251"/>
                  <a:pt x="2860018" y="646331"/>
                </a:cubicBezTo>
                <a:cubicBezTo>
                  <a:pt x="2686704" y="633411"/>
                  <a:pt x="2318935" y="658709"/>
                  <a:pt x="2084873" y="646331"/>
                </a:cubicBezTo>
                <a:cubicBezTo>
                  <a:pt x="1850812" y="633953"/>
                  <a:pt x="1679026" y="647631"/>
                  <a:pt x="1523561" y="646331"/>
                </a:cubicBezTo>
                <a:cubicBezTo>
                  <a:pt x="1368096" y="645031"/>
                  <a:pt x="1055824" y="630860"/>
                  <a:pt x="748416" y="646331"/>
                </a:cubicBezTo>
                <a:cubicBezTo>
                  <a:pt x="441008" y="661802"/>
                  <a:pt x="256824" y="627791"/>
                  <a:pt x="0" y="646331"/>
                </a:cubicBezTo>
                <a:cubicBezTo>
                  <a:pt x="4065" y="388146"/>
                  <a:pt x="-31457" y="307637"/>
                  <a:pt x="0" y="0"/>
                </a:cubicBezTo>
                <a:close/>
              </a:path>
              <a:path w="10691655" h="646331" stroke="0" extrusionOk="0">
                <a:moveTo>
                  <a:pt x="0" y="0"/>
                </a:moveTo>
                <a:cubicBezTo>
                  <a:pt x="239422" y="17771"/>
                  <a:pt x="370559" y="17667"/>
                  <a:pt x="561312" y="0"/>
                </a:cubicBezTo>
                <a:cubicBezTo>
                  <a:pt x="752065" y="-17667"/>
                  <a:pt x="1092210" y="-13872"/>
                  <a:pt x="1229540" y="0"/>
                </a:cubicBezTo>
                <a:cubicBezTo>
                  <a:pt x="1366870" y="13872"/>
                  <a:pt x="1631053" y="-8320"/>
                  <a:pt x="1790852" y="0"/>
                </a:cubicBezTo>
                <a:cubicBezTo>
                  <a:pt x="1950651" y="8320"/>
                  <a:pt x="2003831" y="-15932"/>
                  <a:pt x="2138331" y="0"/>
                </a:cubicBezTo>
                <a:cubicBezTo>
                  <a:pt x="2272831" y="15932"/>
                  <a:pt x="2746664" y="38087"/>
                  <a:pt x="2913476" y="0"/>
                </a:cubicBezTo>
                <a:cubicBezTo>
                  <a:pt x="3080288" y="-38087"/>
                  <a:pt x="3226357" y="19552"/>
                  <a:pt x="3474788" y="0"/>
                </a:cubicBezTo>
                <a:cubicBezTo>
                  <a:pt x="3723219" y="-19552"/>
                  <a:pt x="4113770" y="-6348"/>
                  <a:pt x="4356849" y="0"/>
                </a:cubicBezTo>
                <a:cubicBezTo>
                  <a:pt x="4599928" y="6348"/>
                  <a:pt x="4619516" y="-1806"/>
                  <a:pt x="4811245" y="0"/>
                </a:cubicBezTo>
                <a:cubicBezTo>
                  <a:pt x="5002974" y="1806"/>
                  <a:pt x="5101045" y="-7318"/>
                  <a:pt x="5265640" y="0"/>
                </a:cubicBezTo>
                <a:cubicBezTo>
                  <a:pt x="5430236" y="7318"/>
                  <a:pt x="5863941" y="-35529"/>
                  <a:pt x="6147702" y="0"/>
                </a:cubicBezTo>
                <a:cubicBezTo>
                  <a:pt x="6431463" y="35529"/>
                  <a:pt x="6724770" y="-37392"/>
                  <a:pt x="6922847" y="0"/>
                </a:cubicBezTo>
                <a:cubicBezTo>
                  <a:pt x="7120925" y="37392"/>
                  <a:pt x="7312479" y="-14192"/>
                  <a:pt x="7484158" y="0"/>
                </a:cubicBezTo>
                <a:cubicBezTo>
                  <a:pt x="7655837" y="14192"/>
                  <a:pt x="7789663" y="-4575"/>
                  <a:pt x="7938554" y="0"/>
                </a:cubicBezTo>
                <a:cubicBezTo>
                  <a:pt x="8087445" y="4575"/>
                  <a:pt x="8341327" y="-8372"/>
                  <a:pt x="8606782" y="0"/>
                </a:cubicBezTo>
                <a:cubicBezTo>
                  <a:pt x="8872237" y="8372"/>
                  <a:pt x="8863751" y="-10924"/>
                  <a:pt x="8954261" y="0"/>
                </a:cubicBezTo>
                <a:cubicBezTo>
                  <a:pt x="9044771" y="10924"/>
                  <a:pt x="9424287" y="27489"/>
                  <a:pt x="9622489" y="0"/>
                </a:cubicBezTo>
                <a:cubicBezTo>
                  <a:pt x="9820691" y="-27489"/>
                  <a:pt x="10228847" y="14615"/>
                  <a:pt x="10691655" y="0"/>
                </a:cubicBezTo>
                <a:cubicBezTo>
                  <a:pt x="10706441" y="245112"/>
                  <a:pt x="10706754" y="391894"/>
                  <a:pt x="10691655" y="646331"/>
                </a:cubicBezTo>
                <a:cubicBezTo>
                  <a:pt x="10551973" y="639264"/>
                  <a:pt x="10397984" y="629599"/>
                  <a:pt x="10237260" y="646331"/>
                </a:cubicBezTo>
                <a:cubicBezTo>
                  <a:pt x="10076537" y="663063"/>
                  <a:pt x="9711505" y="648008"/>
                  <a:pt x="9462115" y="646331"/>
                </a:cubicBezTo>
                <a:cubicBezTo>
                  <a:pt x="9212726" y="644654"/>
                  <a:pt x="9012664" y="634740"/>
                  <a:pt x="8580053" y="646331"/>
                </a:cubicBezTo>
                <a:cubicBezTo>
                  <a:pt x="8147442" y="657922"/>
                  <a:pt x="8294943" y="662045"/>
                  <a:pt x="8125658" y="646331"/>
                </a:cubicBezTo>
                <a:cubicBezTo>
                  <a:pt x="7956373" y="630617"/>
                  <a:pt x="7704039" y="629085"/>
                  <a:pt x="7457429" y="646331"/>
                </a:cubicBezTo>
                <a:cubicBezTo>
                  <a:pt x="7210819" y="663577"/>
                  <a:pt x="7043187" y="645754"/>
                  <a:pt x="6682284" y="646331"/>
                </a:cubicBezTo>
                <a:cubicBezTo>
                  <a:pt x="6321381" y="646908"/>
                  <a:pt x="6324404" y="654076"/>
                  <a:pt x="6227889" y="646331"/>
                </a:cubicBezTo>
                <a:cubicBezTo>
                  <a:pt x="6131374" y="638586"/>
                  <a:pt x="5789773" y="634789"/>
                  <a:pt x="5666577" y="646331"/>
                </a:cubicBezTo>
                <a:cubicBezTo>
                  <a:pt x="5543381" y="657873"/>
                  <a:pt x="5122782" y="652149"/>
                  <a:pt x="4891432" y="646331"/>
                </a:cubicBezTo>
                <a:cubicBezTo>
                  <a:pt x="4660082" y="640513"/>
                  <a:pt x="4332322" y="657269"/>
                  <a:pt x="4009371" y="646331"/>
                </a:cubicBezTo>
                <a:cubicBezTo>
                  <a:pt x="3686420" y="635393"/>
                  <a:pt x="3368584" y="632186"/>
                  <a:pt x="3127309" y="646331"/>
                </a:cubicBezTo>
                <a:cubicBezTo>
                  <a:pt x="2886034" y="660476"/>
                  <a:pt x="2477193" y="620188"/>
                  <a:pt x="2245248" y="646331"/>
                </a:cubicBezTo>
                <a:cubicBezTo>
                  <a:pt x="2013303" y="672474"/>
                  <a:pt x="1828855" y="638482"/>
                  <a:pt x="1683936" y="646331"/>
                </a:cubicBezTo>
                <a:cubicBezTo>
                  <a:pt x="1539017" y="654180"/>
                  <a:pt x="1438362" y="635402"/>
                  <a:pt x="1229540" y="646331"/>
                </a:cubicBezTo>
                <a:cubicBezTo>
                  <a:pt x="1020718" y="657260"/>
                  <a:pt x="1054656" y="637710"/>
                  <a:pt x="882062" y="646331"/>
                </a:cubicBezTo>
                <a:cubicBezTo>
                  <a:pt x="709468" y="654952"/>
                  <a:pt x="218564" y="616801"/>
                  <a:pt x="0" y="646331"/>
                </a:cubicBezTo>
                <a:cubicBezTo>
                  <a:pt x="-21782" y="385690"/>
                  <a:pt x="21554" y="310611"/>
                  <a:pt x="0" y="0"/>
                </a:cubicBezTo>
                <a:close/>
              </a:path>
            </a:pathLst>
          </a:custGeom>
          <a:solidFill>
            <a:srgbClr val="FFA7CF"/>
          </a:solidFill>
          <a:ln w="38100">
            <a:solidFill>
              <a:srgbClr val="F32976"/>
            </a:solidFill>
            <a:extLst>
              <a:ext uri="{C807C97D-BFC1-408E-A445-0C87EB9F89A2}">
                <ask:lineSketchStyleProps xmlns:ask="http://schemas.microsoft.com/office/drawing/2018/sketchyshapes" sd="3226494589">
                  <a:prstGeom prst="rect">
                    <a:avLst/>
                  </a:prstGeom>
                  <ask:type>
                    <ask:lineSketchFreehand/>
                  </ask:type>
                </ask:lineSketchStyleProps>
              </a:ext>
            </a:extLst>
          </a:ln>
        </p:spPr>
        <p:txBody>
          <a:bodyPr wrap="square" rtlCol="0">
            <a:spAutoFit/>
          </a:bodyPr>
          <a:lstStyle/>
          <a:p>
            <a:pPr marL="400050" indent="-400050" algn="just">
              <a:buFont typeface="Wingdings" panose="05000000000000000000" pitchFamily="2" charset="2"/>
              <a:buChar char="ü"/>
            </a:pPr>
            <a:r>
              <a:rPr lang="en-GB" b="1" dirty="0"/>
              <a:t>Scalable Database Infrastructure: </a:t>
            </a:r>
            <a:r>
              <a:rPr lang="en-GB" dirty="0"/>
              <a:t>Optimize MongoDB for efficient performance, handling user data, tasks, groups, and activities with scalability in mind.</a:t>
            </a:r>
            <a:endParaRPr lang="en-GB" i="0" dirty="0">
              <a:solidFill>
                <a:srgbClr val="374151"/>
              </a:solidFill>
              <a:effectLst/>
              <a:latin typeface="Söhne"/>
            </a:endParaRPr>
          </a:p>
        </p:txBody>
      </p:sp>
      <p:sp>
        <p:nvSpPr>
          <p:cNvPr id="13" name="TextBox 12">
            <a:extLst>
              <a:ext uri="{FF2B5EF4-FFF2-40B4-BE49-F238E27FC236}">
                <a16:creationId xmlns:a16="http://schemas.microsoft.com/office/drawing/2014/main" id="{C425CF27-F4F8-F390-1292-20AEB274F692}"/>
              </a:ext>
            </a:extLst>
          </p:cNvPr>
          <p:cNvSpPr txBox="1"/>
          <p:nvPr/>
        </p:nvSpPr>
        <p:spPr>
          <a:xfrm>
            <a:off x="750171" y="1473742"/>
            <a:ext cx="10691655" cy="646331"/>
          </a:xfrm>
          <a:custGeom>
            <a:avLst/>
            <a:gdLst>
              <a:gd name="connsiteX0" fmla="*/ 0 w 10691655"/>
              <a:gd name="connsiteY0" fmla="*/ 0 h 646331"/>
              <a:gd name="connsiteX1" fmla="*/ 668228 w 10691655"/>
              <a:gd name="connsiteY1" fmla="*/ 0 h 646331"/>
              <a:gd name="connsiteX2" fmla="*/ 1550290 w 10691655"/>
              <a:gd name="connsiteY2" fmla="*/ 0 h 646331"/>
              <a:gd name="connsiteX3" fmla="*/ 2432352 w 10691655"/>
              <a:gd name="connsiteY3" fmla="*/ 0 h 646331"/>
              <a:gd name="connsiteX4" fmla="*/ 3207497 w 10691655"/>
              <a:gd name="connsiteY4" fmla="*/ 0 h 646331"/>
              <a:gd name="connsiteX5" fmla="*/ 3768808 w 10691655"/>
              <a:gd name="connsiteY5" fmla="*/ 0 h 646331"/>
              <a:gd name="connsiteX6" fmla="*/ 4437037 w 10691655"/>
              <a:gd name="connsiteY6" fmla="*/ 0 h 646331"/>
              <a:gd name="connsiteX7" fmla="*/ 4891432 w 10691655"/>
              <a:gd name="connsiteY7" fmla="*/ 0 h 646331"/>
              <a:gd name="connsiteX8" fmla="*/ 5345828 w 10691655"/>
              <a:gd name="connsiteY8" fmla="*/ 0 h 646331"/>
              <a:gd name="connsiteX9" fmla="*/ 5907139 w 10691655"/>
              <a:gd name="connsiteY9" fmla="*/ 0 h 646331"/>
              <a:gd name="connsiteX10" fmla="*/ 6468451 w 10691655"/>
              <a:gd name="connsiteY10" fmla="*/ 0 h 646331"/>
              <a:gd name="connsiteX11" fmla="*/ 7029763 w 10691655"/>
              <a:gd name="connsiteY11" fmla="*/ 0 h 646331"/>
              <a:gd name="connsiteX12" fmla="*/ 7377242 w 10691655"/>
              <a:gd name="connsiteY12" fmla="*/ 0 h 646331"/>
              <a:gd name="connsiteX13" fmla="*/ 7938554 w 10691655"/>
              <a:gd name="connsiteY13" fmla="*/ 0 h 646331"/>
              <a:gd name="connsiteX14" fmla="*/ 8820615 w 10691655"/>
              <a:gd name="connsiteY14" fmla="*/ 0 h 646331"/>
              <a:gd name="connsiteX15" fmla="*/ 9702677 w 10691655"/>
              <a:gd name="connsiteY15" fmla="*/ 0 h 646331"/>
              <a:gd name="connsiteX16" fmla="*/ 10691655 w 10691655"/>
              <a:gd name="connsiteY16" fmla="*/ 0 h 646331"/>
              <a:gd name="connsiteX17" fmla="*/ 10691655 w 10691655"/>
              <a:gd name="connsiteY17" fmla="*/ 646331 h 646331"/>
              <a:gd name="connsiteX18" fmla="*/ 10130343 w 10691655"/>
              <a:gd name="connsiteY18" fmla="*/ 646331 h 646331"/>
              <a:gd name="connsiteX19" fmla="*/ 9248282 w 10691655"/>
              <a:gd name="connsiteY19" fmla="*/ 646331 h 646331"/>
              <a:gd name="connsiteX20" fmla="*/ 8900803 w 10691655"/>
              <a:gd name="connsiteY20" fmla="*/ 646331 h 646331"/>
              <a:gd name="connsiteX21" fmla="*/ 8446407 w 10691655"/>
              <a:gd name="connsiteY21" fmla="*/ 646331 h 646331"/>
              <a:gd name="connsiteX22" fmla="*/ 7778179 w 10691655"/>
              <a:gd name="connsiteY22" fmla="*/ 646331 h 646331"/>
              <a:gd name="connsiteX23" fmla="*/ 6896117 w 10691655"/>
              <a:gd name="connsiteY23" fmla="*/ 646331 h 646331"/>
              <a:gd name="connsiteX24" fmla="*/ 6120972 w 10691655"/>
              <a:gd name="connsiteY24" fmla="*/ 646331 h 646331"/>
              <a:gd name="connsiteX25" fmla="*/ 5238911 w 10691655"/>
              <a:gd name="connsiteY25" fmla="*/ 646331 h 646331"/>
              <a:gd name="connsiteX26" fmla="*/ 4891432 w 10691655"/>
              <a:gd name="connsiteY26" fmla="*/ 646331 h 646331"/>
              <a:gd name="connsiteX27" fmla="*/ 4009371 w 10691655"/>
              <a:gd name="connsiteY27" fmla="*/ 646331 h 646331"/>
              <a:gd name="connsiteX28" fmla="*/ 3554975 w 10691655"/>
              <a:gd name="connsiteY28" fmla="*/ 646331 h 646331"/>
              <a:gd name="connsiteX29" fmla="*/ 3207497 w 10691655"/>
              <a:gd name="connsiteY29" fmla="*/ 646331 h 646331"/>
              <a:gd name="connsiteX30" fmla="*/ 2860018 w 10691655"/>
              <a:gd name="connsiteY30" fmla="*/ 646331 h 646331"/>
              <a:gd name="connsiteX31" fmla="*/ 2084873 w 10691655"/>
              <a:gd name="connsiteY31" fmla="*/ 646331 h 646331"/>
              <a:gd name="connsiteX32" fmla="*/ 1523561 w 10691655"/>
              <a:gd name="connsiteY32" fmla="*/ 646331 h 646331"/>
              <a:gd name="connsiteX33" fmla="*/ 748416 w 10691655"/>
              <a:gd name="connsiteY33" fmla="*/ 646331 h 646331"/>
              <a:gd name="connsiteX34" fmla="*/ 0 w 10691655"/>
              <a:gd name="connsiteY34" fmla="*/ 646331 h 646331"/>
              <a:gd name="connsiteX35" fmla="*/ 0 w 10691655"/>
              <a:gd name="connsiteY35" fmla="*/ 0 h 646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691655" h="646331" fill="none" extrusionOk="0">
                <a:moveTo>
                  <a:pt x="0" y="0"/>
                </a:moveTo>
                <a:cubicBezTo>
                  <a:pt x="324712" y="20349"/>
                  <a:pt x="532209" y="-31329"/>
                  <a:pt x="668228" y="0"/>
                </a:cubicBezTo>
                <a:cubicBezTo>
                  <a:pt x="804247" y="31329"/>
                  <a:pt x="1196096" y="25506"/>
                  <a:pt x="1550290" y="0"/>
                </a:cubicBezTo>
                <a:cubicBezTo>
                  <a:pt x="1904484" y="-25506"/>
                  <a:pt x="2140359" y="-28917"/>
                  <a:pt x="2432352" y="0"/>
                </a:cubicBezTo>
                <a:cubicBezTo>
                  <a:pt x="2724345" y="28917"/>
                  <a:pt x="2995432" y="29823"/>
                  <a:pt x="3207497" y="0"/>
                </a:cubicBezTo>
                <a:cubicBezTo>
                  <a:pt x="3419562" y="-29823"/>
                  <a:pt x="3497147" y="20185"/>
                  <a:pt x="3768808" y="0"/>
                </a:cubicBezTo>
                <a:cubicBezTo>
                  <a:pt x="4040469" y="-20185"/>
                  <a:pt x="4261909" y="-13537"/>
                  <a:pt x="4437037" y="0"/>
                </a:cubicBezTo>
                <a:cubicBezTo>
                  <a:pt x="4612165" y="13537"/>
                  <a:pt x="4696243" y="12772"/>
                  <a:pt x="4891432" y="0"/>
                </a:cubicBezTo>
                <a:cubicBezTo>
                  <a:pt x="5086622" y="-12772"/>
                  <a:pt x="5186025" y="6385"/>
                  <a:pt x="5345828" y="0"/>
                </a:cubicBezTo>
                <a:cubicBezTo>
                  <a:pt x="5505631" y="-6385"/>
                  <a:pt x="5718925" y="-7696"/>
                  <a:pt x="5907139" y="0"/>
                </a:cubicBezTo>
                <a:cubicBezTo>
                  <a:pt x="6095353" y="7696"/>
                  <a:pt x="6202322" y="-27424"/>
                  <a:pt x="6468451" y="0"/>
                </a:cubicBezTo>
                <a:cubicBezTo>
                  <a:pt x="6734580" y="27424"/>
                  <a:pt x="6830914" y="17204"/>
                  <a:pt x="7029763" y="0"/>
                </a:cubicBezTo>
                <a:cubicBezTo>
                  <a:pt x="7228612" y="-17204"/>
                  <a:pt x="7212242" y="5460"/>
                  <a:pt x="7377242" y="0"/>
                </a:cubicBezTo>
                <a:cubicBezTo>
                  <a:pt x="7542242" y="-5460"/>
                  <a:pt x="7659946" y="2191"/>
                  <a:pt x="7938554" y="0"/>
                </a:cubicBezTo>
                <a:cubicBezTo>
                  <a:pt x="8217162" y="-2191"/>
                  <a:pt x="8604628" y="-22853"/>
                  <a:pt x="8820615" y="0"/>
                </a:cubicBezTo>
                <a:cubicBezTo>
                  <a:pt x="9036602" y="22853"/>
                  <a:pt x="9459693" y="12138"/>
                  <a:pt x="9702677" y="0"/>
                </a:cubicBezTo>
                <a:cubicBezTo>
                  <a:pt x="9945661" y="-12138"/>
                  <a:pt x="10381102" y="25302"/>
                  <a:pt x="10691655" y="0"/>
                </a:cubicBezTo>
                <a:cubicBezTo>
                  <a:pt x="10689050" y="310766"/>
                  <a:pt x="10664631" y="402882"/>
                  <a:pt x="10691655" y="646331"/>
                </a:cubicBezTo>
                <a:cubicBezTo>
                  <a:pt x="10554325" y="653052"/>
                  <a:pt x="10338834" y="650093"/>
                  <a:pt x="10130343" y="646331"/>
                </a:cubicBezTo>
                <a:cubicBezTo>
                  <a:pt x="9921852" y="642569"/>
                  <a:pt x="9508689" y="676467"/>
                  <a:pt x="9248282" y="646331"/>
                </a:cubicBezTo>
                <a:cubicBezTo>
                  <a:pt x="8987875" y="616195"/>
                  <a:pt x="9000904" y="637672"/>
                  <a:pt x="8900803" y="646331"/>
                </a:cubicBezTo>
                <a:cubicBezTo>
                  <a:pt x="8800702" y="654990"/>
                  <a:pt x="8630370" y="649713"/>
                  <a:pt x="8446407" y="646331"/>
                </a:cubicBezTo>
                <a:cubicBezTo>
                  <a:pt x="8262444" y="642949"/>
                  <a:pt x="7986691" y="676588"/>
                  <a:pt x="7778179" y="646331"/>
                </a:cubicBezTo>
                <a:cubicBezTo>
                  <a:pt x="7569667" y="616074"/>
                  <a:pt x="7244898" y="656103"/>
                  <a:pt x="6896117" y="646331"/>
                </a:cubicBezTo>
                <a:cubicBezTo>
                  <a:pt x="6547336" y="636559"/>
                  <a:pt x="6398384" y="681729"/>
                  <a:pt x="6120972" y="646331"/>
                </a:cubicBezTo>
                <a:cubicBezTo>
                  <a:pt x="5843560" y="610933"/>
                  <a:pt x="5555579" y="668584"/>
                  <a:pt x="5238911" y="646331"/>
                </a:cubicBezTo>
                <a:cubicBezTo>
                  <a:pt x="4922243" y="624078"/>
                  <a:pt x="4991158" y="647099"/>
                  <a:pt x="4891432" y="646331"/>
                </a:cubicBezTo>
                <a:cubicBezTo>
                  <a:pt x="4791706" y="645563"/>
                  <a:pt x="4412680" y="670429"/>
                  <a:pt x="4009371" y="646331"/>
                </a:cubicBezTo>
                <a:cubicBezTo>
                  <a:pt x="3606062" y="622233"/>
                  <a:pt x="3652046" y="650695"/>
                  <a:pt x="3554975" y="646331"/>
                </a:cubicBezTo>
                <a:cubicBezTo>
                  <a:pt x="3457904" y="641967"/>
                  <a:pt x="3365662" y="661900"/>
                  <a:pt x="3207497" y="646331"/>
                </a:cubicBezTo>
                <a:cubicBezTo>
                  <a:pt x="3049332" y="630762"/>
                  <a:pt x="3033332" y="659251"/>
                  <a:pt x="2860018" y="646331"/>
                </a:cubicBezTo>
                <a:cubicBezTo>
                  <a:pt x="2686704" y="633411"/>
                  <a:pt x="2318935" y="658709"/>
                  <a:pt x="2084873" y="646331"/>
                </a:cubicBezTo>
                <a:cubicBezTo>
                  <a:pt x="1850812" y="633953"/>
                  <a:pt x="1679026" y="647631"/>
                  <a:pt x="1523561" y="646331"/>
                </a:cubicBezTo>
                <a:cubicBezTo>
                  <a:pt x="1368096" y="645031"/>
                  <a:pt x="1055824" y="630860"/>
                  <a:pt x="748416" y="646331"/>
                </a:cubicBezTo>
                <a:cubicBezTo>
                  <a:pt x="441008" y="661802"/>
                  <a:pt x="256824" y="627791"/>
                  <a:pt x="0" y="646331"/>
                </a:cubicBezTo>
                <a:cubicBezTo>
                  <a:pt x="4065" y="388146"/>
                  <a:pt x="-31457" y="307637"/>
                  <a:pt x="0" y="0"/>
                </a:cubicBezTo>
                <a:close/>
              </a:path>
              <a:path w="10691655" h="646331" stroke="0" extrusionOk="0">
                <a:moveTo>
                  <a:pt x="0" y="0"/>
                </a:moveTo>
                <a:cubicBezTo>
                  <a:pt x="239422" y="17771"/>
                  <a:pt x="370559" y="17667"/>
                  <a:pt x="561312" y="0"/>
                </a:cubicBezTo>
                <a:cubicBezTo>
                  <a:pt x="752065" y="-17667"/>
                  <a:pt x="1092210" y="-13872"/>
                  <a:pt x="1229540" y="0"/>
                </a:cubicBezTo>
                <a:cubicBezTo>
                  <a:pt x="1366870" y="13872"/>
                  <a:pt x="1631053" y="-8320"/>
                  <a:pt x="1790852" y="0"/>
                </a:cubicBezTo>
                <a:cubicBezTo>
                  <a:pt x="1950651" y="8320"/>
                  <a:pt x="2003831" y="-15932"/>
                  <a:pt x="2138331" y="0"/>
                </a:cubicBezTo>
                <a:cubicBezTo>
                  <a:pt x="2272831" y="15932"/>
                  <a:pt x="2746664" y="38087"/>
                  <a:pt x="2913476" y="0"/>
                </a:cubicBezTo>
                <a:cubicBezTo>
                  <a:pt x="3080288" y="-38087"/>
                  <a:pt x="3226357" y="19552"/>
                  <a:pt x="3474788" y="0"/>
                </a:cubicBezTo>
                <a:cubicBezTo>
                  <a:pt x="3723219" y="-19552"/>
                  <a:pt x="4113770" y="-6348"/>
                  <a:pt x="4356849" y="0"/>
                </a:cubicBezTo>
                <a:cubicBezTo>
                  <a:pt x="4599928" y="6348"/>
                  <a:pt x="4619516" y="-1806"/>
                  <a:pt x="4811245" y="0"/>
                </a:cubicBezTo>
                <a:cubicBezTo>
                  <a:pt x="5002974" y="1806"/>
                  <a:pt x="5101045" y="-7318"/>
                  <a:pt x="5265640" y="0"/>
                </a:cubicBezTo>
                <a:cubicBezTo>
                  <a:pt x="5430236" y="7318"/>
                  <a:pt x="5863941" y="-35529"/>
                  <a:pt x="6147702" y="0"/>
                </a:cubicBezTo>
                <a:cubicBezTo>
                  <a:pt x="6431463" y="35529"/>
                  <a:pt x="6724770" y="-37392"/>
                  <a:pt x="6922847" y="0"/>
                </a:cubicBezTo>
                <a:cubicBezTo>
                  <a:pt x="7120925" y="37392"/>
                  <a:pt x="7312479" y="-14192"/>
                  <a:pt x="7484158" y="0"/>
                </a:cubicBezTo>
                <a:cubicBezTo>
                  <a:pt x="7655837" y="14192"/>
                  <a:pt x="7789663" y="-4575"/>
                  <a:pt x="7938554" y="0"/>
                </a:cubicBezTo>
                <a:cubicBezTo>
                  <a:pt x="8087445" y="4575"/>
                  <a:pt x="8341327" y="-8372"/>
                  <a:pt x="8606782" y="0"/>
                </a:cubicBezTo>
                <a:cubicBezTo>
                  <a:pt x="8872237" y="8372"/>
                  <a:pt x="8863751" y="-10924"/>
                  <a:pt x="8954261" y="0"/>
                </a:cubicBezTo>
                <a:cubicBezTo>
                  <a:pt x="9044771" y="10924"/>
                  <a:pt x="9424287" y="27489"/>
                  <a:pt x="9622489" y="0"/>
                </a:cubicBezTo>
                <a:cubicBezTo>
                  <a:pt x="9820691" y="-27489"/>
                  <a:pt x="10228847" y="14615"/>
                  <a:pt x="10691655" y="0"/>
                </a:cubicBezTo>
                <a:cubicBezTo>
                  <a:pt x="10706441" y="245112"/>
                  <a:pt x="10706754" y="391894"/>
                  <a:pt x="10691655" y="646331"/>
                </a:cubicBezTo>
                <a:cubicBezTo>
                  <a:pt x="10551973" y="639264"/>
                  <a:pt x="10397984" y="629599"/>
                  <a:pt x="10237260" y="646331"/>
                </a:cubicBezTo>
                <a:cubicBezTo>
                  <a:pt x="10076537" y="663063"/>
                  <a:pt x="9711505" y="648008"/>
                  <a:pt x="9462115" y="646331"/>
                </a:cubicBezTo>
                <a:cubicBezTo>
                  <a:pt x="9212726" y="644654"/>
                  <a:pt x="9012664" y="634740"/>
                  <a:pt x="8580053" y="646331"/>
                </a:cubicBezTo>
                <a:cubicBezTo>
                  <a:pt x="8147442" y="657922"/>
                  <a:pt x="8294943" y="662045"/>
                  <a:pt x="8125658" y="646331"/>
                </a:cubicBezTo>
                <a:cubicBezTo>
                  <a:pt x="7956373" y="630617"/>
                  <a:pt x="7704039" y="629085"/>
                  <a:pt x="7457429" y="646331"/>
                </a:cubicBezTo>
                <a:cubicBezTo>
                  <a:pt x="7210819" y="663577"/>
                  <a:pt x="7043187" y="645754"/>
                  <a:pt x="6682284" y="646331"/>
                </a:cubicBezTo>
                <a:cubicBezTo>
                  <a:pt x="6321381" y="646908"/>
                  <a:pt x="6324404" y="654076"/>
                  <a:pt x="6227889" y="646331"/>
                </a:cubicBezTo>
                <a:cubicBezTo>
                  <a:pt x="6131374" y="638586"/>
                  <a:pt x="5789773" y="634789"/>
                  <a:pt x="5666577" y="646331"/>
                </a:cubicBezTo>
                <a:cubicBezTo>
                  <a:pt x="5543381" y="657873"/>
                  <a:pt x="5122782" y="652149"/>
                  <a:pt x="4891432" y="646331"/>
                </a:cubicBezTo>
                <a:cubicBezTo>
                  <a:pt x="4660082" y="640513"/>
                  <a:pt x="4332322" y="657269"/>
                  <a:pt x="4009371" y="646331"/>
                </a:cubicBezTo>
                <a:cubicBezTo>
                  <a:pt x="3686420" y="635393"/>
                  <a:pt x="3368584" y="632186"/>
                  <a:pt x="3127309" y="646331"/>
                </a:cubicBezTo>
                <a:cubicBezTo>
                  <a:pt x="2886034" y="660476"/>
                  <a:pt x="2477193" y="620188"/>
                  <a:pt x="2245248" y="646331"/>
                </a:cubicBezTo>
                <a:cubicBezTo>
                  <a:pt x="2013303" y="672474"/>
                  <a:pt x="1828855" y="638482"/>
                  <a:pt x="1683936" y="646331"/>
                </a:cubicBezTo>
                <a:cubicBezTo>
                  <a:pt x="1539017" y="654180"/>
                  <a:pt x="1438362" y="635402"/>
                  <a:pt x="1229540" y="646331"/>
                </a:cubicBezTo>
                <a:cubicBezTo>
                  <a:pt x="1020718" y="657260"/>
                  <a:pt x="1054656" y="637710"/>
                  <a:pt x="882062" y="646331"/>
                </a:cubicBezTo>
                <a:cubicBezTo>
                  <a:pt x="709468" y="654952"/>
                  <a:pt x="218564" y="616801"/>
                  <a:pt x="0" y="646331"/>
                </a:cubicBezTo>
                <a:cubicBezTo>
                  <a:pt x="-21782" y="385690"/>
                  <a:pt x="21554" y="310611"/>
                  <a:pt x="0" y="0"/>
                </a:cubicBezTo>
                <a:close/>
              </a:path>
            </a:pathLst>
          </a:custGeom>
          <a:solidFill>
            <a:schemeClr val="accent2">
              <a:lumMod val="40000"/>
              <a:lumOff val="60000"/>
            </a:schemeClr>
          </a:solidFill>
          <a:ln w="38100">
            <a:solidFill>
              <a:srgbClr val="FA8422"/>
            </a:solidFill>
            <a:extLst>
              <a:ext uri="{C807C97D-BFC1-408E-A445-0C87EB9F89A2}">
                <ask:lineSketchStyleProps xmlns:ask="http://schemas.microsoft.com/office/drawing/2018/sketchyshapes" sd="3226494589">
                  <a:prstGeom prst="rect">
                    <a:avLst/>
                  </a:prstGeom>
                  <ask:type>
                    <ask:lineSketchFreehand/>
                  </ask:type>
                </ask:lineSketchStyleProps>
              </a:ext>
            </a:extLst>
          </a:ln>
        </p:spPr>
        <p:txBody>
          <a:bodyPr wrap="square" rtlCol="0">
            <a:spAutoFit/>
          </a:bodyPr>
          <a:lstStyle/>
          <a:p>
            <a:pPr marL="285750" indent="-285750">
              <a:buFont typeface="Wingdings" panose="05000000000000000000" pitchFamily="2" charset="2"/>
              <a:buChar char="ü"/>
            </a:pPr>
            <a:r>
              <a:rPr lang="en-GB" b="1" dirty="0"/>
              <a:t>Fully Functional Web App: </a:t>
            </a:r>
            <a:r>
              <a:rPr lang="en-GB" dirty="0"/>
              <a:t>Deliver LearnSync, a feature-rich web app, ensuring all aspects function flawlessly and pass rigorous testing.</a:t>
            </a:r>
            <a:endParaRPr lang="en-GB" i="0" dirty="0">
              <a:solidFill>
                <a:srgbClr val="374151"/>
              </a:solidFill>
              <a:effectLst/>
              <a:latin typeface="Söhne"/>
            </a:endParaRPr>
          </a:p>
        </p:txBody>
      </p:sp>
      <p:pic>
        <p:nvPicPr>
          <p:cNvPr id="14" name="Picture 13">
            <a:extLst>
              <a:ext uri="{FF2B5EF4-FFF2-40B4-BE49-F238E27FC236}">
                <a16:creationId xmlns:a16="http://schemas.microsoft.com/office/drawing/2014/main" id="{D94DF6E8-07BB-C7ED-29FD-D7F15E0B033F}"/>
              </a:ext>
            </a:extLst>
          </p:cNvPr>
          <p:cNvPicPr>
            <a:picLocks noChangeAspect="1"/>
          </p:cNvPicPr>
          <p:nvPr/>
        </p:nvPicPr>
        <p:blipFill>
          <a:blip r:embed="rId3" cstate="print">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tretch>
            <a:fillRect/>
          </a:stretch>
        </p:blipFill>
        <p:spPr>
          <a:xfrm flipH="1">
            <a:off x="8890908" y="4219602"/>
            <a:ext cx="2408464" cy="2408464"/>
          </a:xfrm>
          <a:prstGeom prst="ellipse">
            <a:avLst/>
          </a:prstGeom>
          <a:ln>
            <a:noFill/>
          </a:ln>
          <a:effectLst>
            <a:softEdge rad="112500"/>
          </a:effectLst>
        </p:spPr>
      </p:pic>
    </p:spTree>
    <p:extLst>
      <p:ext uri="{BB962C8B-B14F-4D97-AF65-F5344CB8AC3E}">
        <p14:creationId xmlns:p14="http://schemas.microsoft.com/office/powerpoint/2010/main" val="14425974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object 3"/>
          <p:cNvSpPr txBox="1">
            <a:spLocks noGrp="1"/>
          </p:cNvSpPr>
          <p:nvPr>
            <p:ph type="title"/>
          </p:nvPr>
        </p:nvSpPr>
        <p:spPr>
          <a:xfrm>
            <a:off x="534259" y="309562"/>
            <a:ext cx="3898948" cy="382156"/>
          </a:xfrm>
          <a:prstGeom prst="rect">
            <a:avLst/>
          </a:prstGeom>
        </p:spPr>
        <p:txBody>
          <a:bodyPr vert="horz" wrap="square" lIns="0" tIns="12700" rIns="0" bIns="0" rtlCol="0">
            <a:spAutoFit/>
          </a:bodyPr>
          <a:lstStyle/>
          <a:p>
            <a:pPr marL="12700">
              <a:lnSpc>
                <a:spcPct val="100000"/>
              </a:lnSpc>
              <a:spcBef>
                <a:spcPts val="100"/>
              </a:spcBef>
            </a:pPr>
            <a:r>
              <a:rPr lang="en-IN" sz="2400" dirty="0">
                <a:solidFill>
                  <a:srgbClr val="04A2B9"/>
                </a:solidFill>
                <a:latin typeface="Proxima Nova"/>
              </a:rPr>
              <a:t>Objectives of LearnSync</a:t>
            </a:r>
            <a:endParaRPr sz="2400" dirty="0">
              <a:latin typeface="Proxima Nova"/>
            </a:endParaRPr>
          </a:p>
        </p:txBody>
      </p:sp>
      <p:sp>
        <p:nvSpPr>
          <p:cNvPr id="9" name="TextBox 8">
            <a:extLst>
              <a:ext uri="{FF2B5EF4-FFF2-40B4-BE49-F238E27FC236}">
                <a16:creationId xmlns:a16="http://schemas.microsoft.com/office/drawing/2014/main" id="{1ECF2D35-BD41-AF71-2A75-0F11666B8B61}"/>
              </a:ext>
            </a:extLst>
          </p:cNvPr>
          <p:cNvSpPr txBox="1"/>
          <p:nvPr/>
        </p:nvSpPr>
        <p:spPr>
          <a:xfrm>
            <a:off x="750171" y="3476828"/>
            <a:ext cx="10691655" cy="646331"/>
          </a:xfrm>
          <a:custGeom>
            <a:avLst/>
            <a:gdLst>
              <a:gd name="connsiteX0" fmla="*/ 0 w 10691655"/>
              <a:gd name="connsiteY0" fmla="*/ 0 h 646331"/>
              <a:gd name="connsiteX1" fmla="*/ 668228 w 10691655"/>
              <a:gd name="connsiteY1" fmla="*/ 0 h 646331"/>
              <a:gd name="connsiteX2" fmla="*/ 1550290 w 10691655"/>
              <a:gd name="connsiteY2" fmla="*/ 0 h 646331"/>
              <a:gd name="connsiteX3" fmla="*/ 2432352 w 10691655"/>
              <a:gd name="connsiteY3" fmla="*/ 0 h 646331"/>
              <a:gd name="connsiteX4" fmla="*/ 3207497 w 10691655"/>
              <a:gd name="connsiteY4" fmla="*/ 0 h 646331"/>
              <a:gd name="connsiteX5" fmla="*/ 3768808 w 10691655"/>
              <a:gd name="connsiteY5" fmla="*/ 0 h 646331"/>
              <a:gd name="connsiteX6" fmla="*/ 4437037 w 10691655"/>
              <a:gd name="connsiteY6" fmla="*/ 0 h 646331"/>
              <a:gd name="connsiteX7" fmla="*/ 4891432 w 10691655"/>
              <a:gd name="connsiteY7" fmla="*/ 0 h 646331"/>
              <a:gd name="connsiteX8" fmla="*/ 5345828 w 10691655"/>
              <a:gd name="connsiteY8" fmla="*/ 0 h 646331"/>
              <a:gd name="connsiteX9" fmla="*/ 5907139 w 10691655"/>
              <a:gd name="connsiteY9" fmla="*/ 0 h 646331"/>
              <a:gd name="connsiteX10" fmla="*/ 6468451 w 10691655"/>
              <a:gd name="connsiteY10" fmla="*/ 0 h 646331"/>
              <a:gd name="connsiteX11" fmla="*/ 7029763 w 10691655"/>
              <a:gd name="connsiteY11" fmla="*/ 0 h 646331"/>
              <a:gd name="connsiteX12" fmla="*/ 7377242 w 10691655"/>
              <a:gd name="connsiteY12" fmla="*/ 0 h 646331"/>
              <a:gd name="connsiteX13" fmla="*/ 7938554 w 10691655"/>
              <a:gd name="connsiteY13" fmla="*/ 0 h 646331"/>
              <a:gd name="connsiteX14" fmla="*/ 8820615 w 10691655"/>
              <a:gd name="connsiteY14" fmla="*/ 0 h 646331"/>
              <a:gd name="connsiteX15" fmla="*/ 9702677 w 10691655"/>
              <a:gd name="connsiteY15" fmla="*/ 0 h 646331"/>
              <a:gd name="connsiteX16" fmla="*/ 10691655 w 10691655"/>
              <a:gd name="connsiteY16" fmla="*/ 0 h 646331"/>
              <a:gd name="connsiteX17" fmla="*/ 10691655 w 10691655"/>
              <a:gd name="connsiteY17" fmla="*/ 646331 h 646331"/>
              <a:gd name="connsiteX18" fmla="*/ 10130343 w 10691655"/>
              <a:gd name="connsiteY18" fmla="*/ 646331 h 646331"/>
              <a:gd name="connsiteX19" fmla="*/ 9248282 w 10691655"/>
              <a:gd name="connsiteY19" fmla="*/ 646331 h 646331"/>
              <a:gd name="connsiteX20" fmla="*/ 8900803 w 10691655"/>
              <a:gd name="connsiteY20" fmla="*/ 646331 h 646331"/>
              <a:gd name="connsiteX21" fmla="*/ 8446407 w 10691655"/>
              <a:gd name="connsiteY21" fmla="*/ 646331 h 646331"/>
              <a:gd name="connsiteX22" fmla="*/ 7778179 w 10691655"/>
              <a:gd name="connsiteY22" fmla="*/ 646331 h 646331"/>
              <a:gd name="connsiteX23" fmla="*/ 6896117 w 10691655"/>
              <a:gd name="connsiteY23" fmla="*/ 646331 h 646331"/>
              <a:gd name="connsiteX24" fmla="*/ 6120972 w 10691655"/>
              <a:gd name="connsiteY24" fmla="*/ 646331 h 646331"/>
              <a:gd name="connsiteX25" fmla="*/ 5238911 w 10691655"/>
              <a:gd name="connsiteY25" fmla="*/ 646331 h 646331"/>
              <a:gd name="connsiteX26" fmla="*/ 4891432 w 10691655"/>
              <a:gd name="connsiteY26" fmla="*/ 646331 h 646331"/>
              <a:gd name="connsiteX27" fmla="*/ 4009371 w 10691655"/>
              <a:gd name="connsiteY27" fmla="*/ 646331 h 646331"/>
              <a:gd name="connsiteX28" fmla="*/ 3554975 w 10691655"/>
              <a:gd name="connsiteY28" fmla="*/ 646331 h 646331"/>
              <a:gd name="connsiteX29" fmla="*/ 3207497 w 10691655"/>
              <a:gd name="connsiteY29" fmla="*/ 646331 h 646331"/>
              <a:gd name="connsiteX30" fmla="*/ 2860018 w 10691655"/>
              <a:gd name="connsiteY30" fmla="*/ 646331 h 646331"/>
              <a:gd name="connsiteX31" fmla="*/ 2084873 w 10691655"/>
              <a:gd name="connsiteY31" fmla="*/ 646331 h 646331"/>
              <a:gd name="connsiteX32" fmla="*/ 1523561 w 10691655"/>
              <a:gd name="connsiteY32" fmla="*/ 646331 h 646331"/>
              <a:gd name="connsiteX33" fmla="*/ 748416 w 10691655"/>
              <a:gd name="connsiteY33" fmla="*/ 646331 h 646331"/>
              <a:gd name="connsiteX34" fmla="*/ 0 w 10691655"/>
              <a:gd name="connsiteY34" fmla="*/ 646331 h 646331"/>
              <a:gd name="connsiteX35" fmla="*/ 0 w 10691655"/>
              <a:gd name="connsiteY35" fmla="*/ 0 h 646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691655" h="646331" fill="none" extrusionOk="0">
                <a:moveTo>
                  <a:pt x="0" y="0"/>
                </a:moveTo>
                <a:cubicBezTo>
                  <a:pt x="324712" y="20349"/>
                  <a:pt x="532209" y="-31329"/>
                  <a:pt x="668228" y="0"/>
                </a:cubicBezTo>
                <a:cubicBezTo>
                  <a:pt x="804247" y="31329"/>
                  <a:pt x="1196096" y="25506"/>
                  <a:pt x="1550290" y="0"/>
                </a:cubicBezTo>
                <a:cubicBezTo>
                  <a:pt x="1904484" y="-25506"/>
                  <a:pt x="2140359" y="-28917"/>
                  <a:pt x="2432352" y="0"/>
                </a:cubicBezTo>
                <a:cubicBezTo>
                  <a:pt x="2724345" y="28917"/>
                  <a:pt x="2995432" y="29823"/>
                  <a:pt x="3207497" y="0"/>
                </a:cubicBezTo>
                <a:cubicBezTo>
                  <a:pt x="3419562" y="-29823"/>
                  <a:pt x="3497147" y="20185"/>
                  <a:pt x="3768808" y="0"/>
                </a:cubicBezTo>
                <a:cubicBezTo>
                  <a:pt x="4040469" y="-20185"/>
                  <a:pt x="4261909" y="-13537"/>
                  <a:pt x="4437037" y="0"/>
                </a:cubicBezTo>
                <a:cubicBezTo>
                  <a:pt x="4612165" y="13537"/>
                  <a:pt x="4696243" y="12772"/>
                  <a:pt x="4891432" y="0"/>
                </a:cubicBezTo>
                <a:cubicBezTo>
                  <a:pt x="5086622" y="-12772"/>
                  <a:pt x="5186025" y="6385"/>
                  <a:pt x="5345828" y="0"/>
                </a:cubicBezTo>
                <a:cubicBezTo>
                  <a:pt x="5505631" y="-6385"/>
                  <a:pt x="5718925" y="-7696"/>
                  <a:pt x="5907139" y="0"/>
                </a:cubicBezTo>
                <a:cubicBezTo>
                  <a:pt x="6095353" y="7696"/>
                  <a:pt x="6202322" y="-27424"/>
                  <a:pt x="6468451" y="0"/>
                </a:cubicBezTo>
                <a:cubicBezTo>
                  <a:pt x="6734580" y="27424"/>
                  <a:pt x="6830914" y="17204"/>
                  <a:pt x="7029763" y="0"/>
                </a:cubicBezTo>
                <a:cubicBezTo>
                  <a:pt x="7228612" y="-17204"/>
                  <a:pt x="7212242" y="5460"/>
                  <a:pt x="7377242" y="0"/>
                </a:cubicBezTo>
                <a:cubicBezTo>
                  <a:pt x="7542242" y="-5460"/>
                  <a:pt x="7659946" y="2191"/>
                  <a:pt x="7938554" y="0"/>
                </a:cubicBezTo>
                <a:cubicBezTo>
                  <a:pt x="8217162" y="-2191"/>
                  <a:pt x="8604628" y="-22853"/>
                  <a:pt x="8820615" y="0"/>
                </a:cubicBezTo>
                <a:cubicBezTo>
                  <a:pt x="9036602" y="22853"/>
                  <a:pt x="9459693" y="12138"/>
                  <a:pt x="9702677" y="0"/>
                </a:cubicBezTo>
                <a:cubicBezTo>
                  <a:pt x="9945661" y="-12138"/>
                  <a:pt x="10381102" y="25302"/>
                  <a:pt x="10691655" y="0"/>
                </a:cubicBezTo>
                <a:cubicBezTo>
                  <a:pt x="10689050" y="310766"/>
                  <a:pt x="10664631" y="402882"/>
                  <a:pt x="10691655" y="646331"/>
                </a:cubicBezTo>
                <a:cubicBezTo>
                  <a:pt x="10554325" y="653052"/>
                  <a:pt x="10338834" y="650093"/>
                  <a:pt x="10130343" y="646331"/>
                </a:cubicBezTo>
                <a:cubicBezTo>
                  <a:pt x="9921852" y="642569"/>
                  <a:pt x="9508689" y="676467"/>
                  <a:pt x="9248282" y="646331"/>
                </a:cubicBezTo>
                <a:cubicBezTo>
                  <a:pt x="8987875" y="616195"/>
                  <a:pt x="9000904" y="637672"/>
                  <a:pt x="8900803" y="646331"/>
                </a:cubicBezTo>
                <a:cubicBezTo>
                  <a:pt x="8800702" y="654990"/>
                  <a:pt x="8630370" y="649713"/>
                  <a:pt x="8446407" y="646331"/>
                </a:cubicBezTo>
                <a:cubicBezTo>
                  <a:pt x="8262444" y="642949"/>
                  <a:pt x="7986691" y="676588"/>
                  <a:pt x="7778179" y="646331"/>
                </a:cubicBezTo>
                <a:cubicBezTo>
                  <a:pt x="7569667" y="616074"/>
                  <a:pt x="7244898" y="656103"/>
                  <a:pt x="6896117" y="646331"/>
                </a:cubicBezTo>
                <a:cubicBezTo>
                  <a:pt x="6547336" y="636559"/>
                  <a:pt x="6398384" y="681729"/>
                  <a:pt x="6120972" y="646331"/>
                </a:cubicBezTo>
                <a:cubicBezTo>
                  <a:pt x="5843560" y="610933"/>
                  <a:pt x="5555579" y="668584"/>
                  <a:pt x="5238911" y="646331"/>
                </a:cubicBezTo>
                <a:cubicBezTo>
                  <a:pt x="4922243" y="624078"/>
                  <a:pt x="4991158" y="647099"/>
                  <a:pt x="4891432" y="646331"/>
                </a:cubicBezTo>
                <a:cubicBezTo>
                  <a:pt x="4791706" y="645563"/>
                  <a:pt x="4412680" y="670429"/>
                  <a:pt x="4009371" y="646331"/>
                </a:cubicBezTo>
                <a:cubicBezTo>
                  <a:pt x="3606062" y="622233"/>
                  <a:pt x="3652046" y="650695"/>
                  <a:pt x="3554975" y="646331"/>
                </a:cubicBezTo>
                <a:cubicBezTo>
                  <a:pt x="3457904" y="641967"/>
                  <a:pt x="3365662" y="661900"/>
                  <a:pt x="3207497" y="646331"/>
                </a:cubicBezTo>
                <a:cubicBezTo>
                  <a:pt x="3049332" y="630762"/>
                  <a:pt x="3033332" y="659251"/>
                  <a:pt x="2860018" y="646331"/>
                </a:cubicBezTo>
                <a:cubicBezTo>
                  <a:pt x="2686704" y="633411"/>
                  <a:pt x="2318935" y="658709"/>
                  <a:pt x="2084873" y="646331"/>
                </a:cubicBezTo>
                <a:cubicBezTo>
                  <a:pt x="1850812" y="633953"/>
                  <a:pt x="1679026" y="647631"/>
                  <a:pt x="1523561" y="646331"/>
                </a:cubicBezTo>
                <a:cubicBezTo>
                  <a:pt x="1368096" y="645031"/>
                  <a:pt x="1055824" y="630860"/>
                  <a:pt x="748416" y="646331"/>
                </a:cubicBezTo>
                <a:cubicBezTo>
                  <a:pt x="441008" y="661802"/>
                  <a:pt x="256824" y="627791"/>
                  <a:pt x="0" y="646331"/>
                </a:cubicBezTo>
                <a:cubicBezTo>
                  <a:pt x="4065" y="388146"/>
                  <a:pt x="-31457" y="307637"/>
                  <a:pt x="0" y="0"/>
                </a:cubicBezTo>
                <a:close/>
              </a:path>
              <a:path w="10691655" h="646331" stroke="0" extrusionOk="0">
                <a:moveTo>
                  <a:pt x="0" y="0"/>
                </a:moveTo>
                <a:cubicBezTo>
                  <a:pt x="239422" y="17771"/>
                  <a:pt x="370559" y="17667"/>
                  <a:pt x="561312" y="0"/>
                </a:cubicBezTo>
                <a:cubicBezTo>
                  <a:pt x="752065" y="-17667"/>
                  <a:pt x="1092210" y="-13872"/>
                  <a:pt x="1229540" y="0"/>
                </a:cubicBezTo>
                <a:cubicBezTo>
                  <a:pt x="1366870" y="13872"/>
                  <a:pt x="1631053" y="-8320"/>
                  <a:pt x="1790852" y="0"/>
                </a:cubicBezTo>
                <a:cubicBezTo>
                  <a:pt x="1950651" y="8320"/>
                  <a:pt x="2003831" y="-15932"/>
                  <a:pt x="2138331" y="0"/>
                </a:cubicBezTo>
                <a:cubicBezTo>
                  <a:pt x="2272831" y="15932"/>
                  <a:pt x="2746664" y="38087"/>
                  <a:pt x="2913476" y="0"/>
                </a:cubicBezTo>
                <a:cubicBezTo>
                  <a:pt x="3080288" y="-38087"/>
                  <a:pt x="3226357" y="19552"/>
                  <a:pt x="3474788" y="0"/>
                </a:cubicBezTo>
                <a:cubicBezTo>
                  <a:pt x="3723219" y="-19552"/>
                  <a:pt x="4113770" y="-6348"/>
                  <a:pt x="4356849" y="0"/>
                </a:cubicBezTo>
                <a:cubicBezTo>
                  <a:pt x="4599928" y="6348"/>
                  <a:pt x="4619516" y="-1806"/>
                  <a:pt x="4811245" y="0"/>
                </a:cubicBezTo>
                <a:cubicBezTo>
                  <a:pt x="5002974" y="1806"/>
                  <a:pt x="5101045" y="-7318"/>
                  <a:pt x="5265640" y="0"/>
                </a:cubicBezTo>
                <a:cubicBezTo>
                  <a:pt x="5430236" y="7318"/>
                  <a:pt x="5863941" y="-35529"/>
                  <a:pt x="6147702" y="0"/>
                </a:cubicBezTo>
                <a:cubicBezTo>
                  <a:pt x="6431463" y="35529"/>
                  <a:pt x="6724770" y="-37392"/>
                  <a:pt x="6922847" y="0"/>
                </a:cubicBezTo>
                <a:cubicBezTo>
                  <a:pt x="7120925" y="37392"/>
                  <a:pt x="7312479" y="-14192"/>
                  <a:pt x="7484158" y="0"/>
                </a:cubicBezTo>
                <a:cubicBezTo>
                  <a:pt x="7655837" y="14192"/>
                  <a:pt x="7789663" y="-4575"/>
                  <a:pt x="7938554" y="0"/>
                </a:cubicBezTo>
                <a:cubicBezTo>
                  <a:pt x="8087445" y="4575"/>
                  <a:pt x="8341327" y="-8372"/>
                  <a:pt x="8606782" y="0"/>
                </a:cubicBezTo>
                <a:cubicBezTo>
                  <a:pt x="8872237" y="8372"/>
                  <a:pt x="8863751" y="-10924"/>
                  <a:pt x="8954261" y="0"/>
                </a:cubicBezTo>
                <a:cubicBezTo>
                  <a:pt x="9044771" y="10924"/>
                  <a:pt x="9424287" y="27489"/>
                  <a:pt x="9622489" y="0"/>
                </a:cubicBezTo>
                <a:cubicBezTo>
                  <a:pt x="9820691" y="-27489"/>
                  <a:pt x="10228847" y="14615"/>
                  <a:pt x="10691655" y="0"/>
                </a:cubicBezTo>
                <a:cubicBezTo>
                  <a:pt x="10706441" y="245112"/>
                  <a:pt x="10706754" y="391894"/>
                  <a:pt x="10691655" y="646331"/>
                </a:cubicBezTo>
                <a:cubicBezTo>
                  <a:pt x="10551973" y="639264"/>
                  <a:pt x="10397984" y="629599"/>
                  <a:pt x="10237260" y="646331"/>
                </a:cubicBezTo>
                <a:cubicBezTo>
                  <a:pt x="10076537" y="663063"/>
                  <a:pt x="9711505" y="648008"/>
                  <a:pt x="9462115" y="646331"/>
                </a:cubicBezTo>
                <a:cubicBezTo>
                  <a:pt x="9212726" y="644654"/>
                  <a:pt x="9012664" y="634740"/>
                  <a:pt x="8580053" y="646331"/>
                </a:cubicBezTo>
                <a:cubicBezTo>
                  <a:pt x="8147442" y="657922"/>
                  <a:pt x="8294943" y="662045"/>
                  <a:pt x="8125658" y="646331"/>
                </a:cubicBezTo>
                <a:cubicBezTo>
                  <a:pt x="7956373" y="630617"/>
                  <a:pt x="7704039" y="629085"/>
                  <a:pt x="7457429" y="646331"/>
                </a:cubicBezTo>
                <a:cubicBezTo>
                  <a:pt x="7210819" y="663577"/>
                  <a:pt x="7043187" y="645754"/>
                  <a:pt x="6682284" y="646331"/>
                </a:cubicBezTo>
                <a:cubicBezTo>
                  <a:pt x="6321381" y="646908"/>
                  <a:pt x="6324404" y="654076"/>
                  <a:pt x="6227889" y="646331"/>
                </a:cubicBezTo>
                <a:cubicBezTo>
                  <a:pt x="6131374" y="638586"/>
                  <a:pt x="5789773" y="634789"/>
                  <a:pt x="5666577" y="646331"/>
                </a:cubicBezTo>
                <a:cubicBezTo>
                  <a:pt x="5543381" y="657873"/>
                  <a:pt x="5122782" y="652149"/>
                  <a:pt x="4891432" y="646331"/>
                </a:cubicBezTo>
                <a:cubicBezTo>
                  <a:pt x="4660082" y="640513"/>
                  <a:pt x="4332322" y="657269"/>
                  <a:pt x="4009371" y="646331"/>
                </a:cubicBezTo>
                <a:cubicBezTo>
                  <a:pt x="3686420" y="635393"/>
                  <a:pt x="3368584" y="632186"/>
                  <a:pt x="3127309" y="646331"/>
                </a:cubicBezTo>
                <a:cubicBezTo>
                  <a:pt x="2886034" y="660476"/>
                  <a:pt x="2477193" y="620188"/>
                  <a:pt x="2245248" y="646331"/>
                </a:cubicBezTo>
                <a:cubicBezTo>
                  <a:pt x="2013303" y="672474"/>
                  <a:pt x="1828855" y="638482"/>
                  <a:pt x="1683936" y="646331"/>
                </a:cubicBezTo>
                <a:cubicBezTo>
                  <a:pt x="1539017" y="654180"/>
                  <a:pt x="1438362" y="635402"/>
                  <a:pt x="1229540" y="646331"/>
                </a:cubicBezTo>
                <a:cubicBezTo>
                  <a:pt x="1020718" y="657260"/>
                  <a:pt x="1054656" y="637710"/>
                  <a:pt x="882062" y="646331"/>
                </a:cubicBezTo>
                <a:cubicBezTo>
                  <a:pt x="709468" y="654952"/>
                  <a:pt x="218564" y="616801"/>
                  <a:pt x="0" y="646331"/>
                </a:cubicBezTo>
                <a:cubicBezTo>
                  <a:pt x="-21782" y="385690"/>
                  <a:pt x="21554" y="310611"/>
                  <a:pt x="0" y="0"/>
                </a:cubicBezTo>
                <a:close/>
              </a:path>
            </a:pathLst>
          </a:custGeom>
          <a:solidFill>
            <a:schemeClr val="accent6">
              <a:lumMod val="40000"/>
              <a:lumOff val="60000"/>
            </a:schemeClr>
          </a:solidFill>
          <a:ln w="38100">
            <a:solidFill>
              <a:srgbClr val="92D050"/>
            </a:solidFill>
            <a:extLst>
              <a:ext uri="{C807C97D-BFC1-408E-A445-0C87EB9F89A2}">
                <ask:lineSketchStyleProps xmlns:ask="http://schemas.microsoft.com/office/drawing/2018/sketchyshapes" sd="3226494589">
                  <a:prstGeom prst="rect">
                    <a:avLst/>
                  </a:prstGeom>
                  <ask:type>
                    <ask:lineSketchFreehand/>
                  </ask:type>
                </ask:lineSketchStyleProps>
              </a:ext>
            </a:extLst>
          </a:ln>
        </p:spPr>
        <p:txBody>
          <a:bodyPr wrap="square" rtlCol="0">
            <a:spAutoFit/>
          </a:bodyPr>
          <a:lstStyle/>
          <a:p>
            <a:pPr marL="400050" indent="-400050" algn="just">
              <a:buFont typeface="Wingdings" panose="05000000000000000000" pitchFamily="2" charset="2"/>
              <a:buChar char="ü"/>
            </a:pPr>
            <a:r>
              <a:rPr lang="en-IN" b="1" dirty="0"/>
              <a:t>Cost-Free Advantage: </a:t>
            </a:r>
            <a:r>
              <a:rPr lang="en-GB" b="0" i="0" dirty="0">
                <a:solidFill>
                  <a:srgbClr val="374151"/>
                </a:solidFill>
                <a:effectLst/>
                <a:latin typeface="Söhne"/>
              </a:rPr>
              <a:t>Provide Learn Sync as a cost-free gem, standing against market competitors, making learning accessible to all.</a:t>
            </a:r>
          </a:p>
        </p:txBody>
      </p:sp>
      <p:sp>
        <p:nvSpPr>
          <p:cNvPr id="10" name="TextBox 9">
            <a:extLst>
              <a:ext uri="{FF2B5EF4-FFF2-40B4-BE49-F238E27FC236}">
                <a16:creationId xmlns:a16="http://schemas.microsoft.com/office/drawing/2014/main" id="{88994472-60F5-A47D-8BA9-30AB4C649D8F}"/>
              </a:ext>
            </a:extLst>
          </p:cNvPr>
          <p:cNvSpPr txBox="1"/>
          <p:nvPr/>
        </p:nvSpPr>
        <p:spPr>
          <a:xfrm>
            <a:off x="750171" y="5518900"/>
            <a:ext cx="7544743" cy="923330"/>
          </a:xfrm>
          <a:custGeom>
            <a:avLst/>
            <a:gdLst>
              <a:gd name="connsiteX0" fmla="*/ 0 w 7544743"/>
              <a:gd name="connsiteY0" fmla="*/ 0 h 923330"/>
              <a:gd name="connsiteX1" fmla="*/ 459543 w 7544743"/>
              <a:gd name="connsiteY1" fmla="*/ 0 h 923330"/>
              <a:gd name="connsiteX2" fmla="*/ 1145429 w 7544743"/>
              <a:gd name="connsiteY2" fmla="*/ 0 h 923330"/>
              <a:gd name="connsiteX3" fmla="*/ 1831315 w 7544743"/>
              <a:gd name="connsiteY3" fmla="*/ 0 h 923330"/>
              <a:gd name="connsiteX4" fmla="*/ 2366306 w 7544743"/>
              <a:gd name="connsiteY4" fmla="*/ 0 h 923330"/>
              <a:gd name="connsiteX5" fmla="*/ 3203086 w 7544743"/>
              <a:gd name="connsiteY5" fmla="*/ 0 h 923330"/>
              <a:gd name="connsiteX6" fmla="*/ 3662630 w 7544743"/>
              <a:gd name="connsiteY6" fmla="*/ 0 h 923330"/>
              <a:gd name="connsiteX7" fmla="*/ 4348516 w 7544743"/>
              <a:gd name="connsiteY7" fmla="*/ 0 h 923330"/>
              <a:gd name="connsiteX8" fmla="*/ 4808059 w 7544743"/>
              <a:gd name="connsiteY8" fmla="*/ 0 h 923330"/>
              <a:gd name="connsiteX9" fmla="*/ 5418497 w 7544743"/>
              <a:gd name="connsiteY9" fmla="*/ 0 h 923330"/>
              <a:gd name="connsiteX10" fmla="*/ 5953488 w 7544743"/>
              <a:gd name="connsiteY10" fmla="*/ 0 h 923330"/>
              <a:gd name="connsiteX11" fmla="*/ 6790269 w 7544743"/>
              <a:gd name="connsiteY11" fmla="*/ 0 h 923330"/>
              <a:gd name="connsiteX12" fmla="*/ 7544743 w 7544743"/>
              <a:gd name="connsiteY12" fmla="*/ 0 h 923330"/>
              <a:gd name="connsiteX13" fmla="*/ 7544743 w 7544743"/>
              <a:gd name="connsiteY13" fmla="*/ 470898 h 923330"/>
              <a:gd name="connsiteX14" fmla="*/ 7544743 w 7544743"/>
              <a:gd name="connsiteY14" fmla="*/ 923330 h 923330"/>
              <a:gd name="connsiteX15" fmla="*/ 6858857 w 7544743"/>
              <a:gd name="connsiteY15" fmla="*/ 923330 h 923330"/>
              <a:gd name="connsiteX16" fmla="*/ 6248419 w 7544743"/>
              <a:gd name="connsiteY16" fmla="*/ 923330 h 923330"/>
              <a:gd name="connsiteX17" fmla="*/ 5713428 w 7544743"/>
              <a:gd name="connsiteY17" fmla="*/ 923330 h 923330"/>
              <a:gd name="connsiteX18" fmla="*/ 5102990 w 7544743"/>
              <a:gd name="connsiteY18" fmla="*/ 923330 h 923330"/>
              <a:gd name="connsiteX19" fmla="*/ 4266209 w 7544743"/>
              <a:gd name="connsiteY19" fmla="*/ 923330 h 923330"/>
              <a:gd name="connsiteX20" fmla="*/ 3504876 w 7544743"/>
              <a:gd name="connsiteY20" fmla="*/ 923330 h 923330"/>
              <a:gd name="connsiteX21" fmla="*/ 2743543 w 7544743"/>
              <a:gd name="connsiteY21" fmla="*/ 923330 h 923330"/>
              <a:gd name="connsiteX22" fmla="*/ 1906762 w 7544743"/>
              <a:gd name="connsiteY22" fmla="*/ 923330 h 923330"/>
              <a:gd name="connsiteX23" fmla="*/ 1069982 w 7544743"/>
              <a:gd name="connsiteY23" fmla="*/ 923330 h 923330"/>
              <a:gd name="connsiteX24" fmla="*/ 610438 w 7544743"/>
              <a:gd name="connsiteY24" fmla="*/ 923330 h 923330"/>
              <a:gd name="connsiteX25" fmla="*/ 0 w 7544743"/>
              <a:gd name="connsiteY25" fmla="*/ 923330 h 923330"/>
              <a:gd name="connsiteX26" fmla="*/ 0 w 7544743"/>
              <a:gd name="connsiteY26" fmla="*/ 452432 h 923330"/>
              <a:gd name="connsiteX27" fmla="*/ 0 w 7544743"/>
              <a:gd name="connsiteY27" fmla="*/ 0 h 923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7544743" h="923330" fill="none" extrusionOk="0">
                <a:moveTo>
                  <a:pt x="0" y="0"/>
                </a:moveTo>
                <a:cubicBezTo>
                  <a:pt x="208562" y="9973"/>
                  <a:pt x="293306" y="16632"/>
                  <a:pt x="459543" y="0"/>
                </a:cubicBezTo>
                <a:cubicBezTo>
                  <a:pt x="625780" y="-16632"/>
                  <a:pt x="997769" y="1047"/>
                  <a:pt x="1145429" y="0"/>
                </a:cubicBezTo>
                <a:cubicBezTo>
                  <a:pt x="1293089" y="-1047"/>
                  <a:pt x="1616634" y="1384"/>
                  <a:pt x="1831315" y="0"/>
                </a:cubicBezTo>
                <a:cubicBezTo>
                  <a:pt x="2045996" y="-1384"/>
                  <a:pt x="2244499" y="-7687"/>
                  <a:pt x="2366306" y="0"/>
                </a:cubicBezTo>
                <a:cubicBezTo>
                  <a:pt x="2488113" y="7687"/>
                  <a:pt x="2977684" y="-30699"/>
                  <a:pt x="3203086" y="0"/>
                </a:cubicBezTo>
                <a:cubicBezTo>
                  <a:pt x="3428488" y="30699"/>
                  <a:pt x="3444866" y="19935"/>
                  <a:pt x="3662630" y="0"/>
                </a:cubicBezTo>
                <a:cubicBezTo>
                  <a:pt x="3880394" y="-19935"/>
                  <a:pt x="4142201" y="4545"/>
                  <a:pt x="4348516" y="0"/>
                </a:cubicBezTo>
                <a:cubicBezTo>
                  <a:pt x="4554831" y="-4545"/>
                  <a:pt x="4627264" y="19134"/>
                  <a:pt x="4808059" y="0"/>
                </a:cubicBezTo>
                <a:cubicBezTo>
                  <a:pt x="4988854" y="-19134"/>
                  <a:pt x="5288181" y="-7579"/>
                  <a:pt x="5418497" y="0"/>
                </a:cubicBezTo>
                <a:cubicBezTo>
                  <a:pt x="5548813" y="7579"/>
                  <a:pt x="5713041" y="24227"/>
                  <a:pt x="5953488" y="0"/>
                </a:cubicBezTo>
                <a:cubicBezTo>
                  <a:pt x="6193935" y="-24227"/>
                  <a:pt x="6621620" y="41188"/>
                  <a:pt x="6790269" y="0"/>
                </a:cubicBezTo>
                <a:cubicBezTo>
                  <a:pt x="6958918" y="-41188"/>
                  <a:pt x="7341450" y="2461"/>
                  <a:pt x="7544743" y="0"/>
                </a:cubicBezTo>
                <a:cubicBezTo>
                  <a:pt x="7534271" y="160006"/>
                  <a:pt x="7560767" y="343132"/>
                  <a:pt x="7544743" y="470898"/>
                </a:cubicBezTo>
                <a:cubicBezTo>
                  <a:pt x="7528719" y="598664"/>
                  <a:pt x="7522145" y="753144"/>
                  <a:pt x="7544743" y="923330"/>
                </a:cubicBezTo>
                <a:cubicBezTo>
                  <a:pt x="7300069" y="911980"/>
                  <a:pt x="7126280" y="927876"/>
                  <a:pt x="6858857" y="923330"/>
                </a:cubicBezTo>
                <a:cubicBezTo>
                  <a:pt x="6591434" y="918784"/>
                  <a:pt x="6481086" y="932409"/>
                  <a:pt x="6248419" y="923330"/>
                </a:cubicBezTo>
                <a:cubicBezTo>
                  <a:pt x="6015752" y="914251"/>
                  <a:pt x="5873387" y="917433"/>
                  <a:pt x="5713428" y="923330"/>
                </a:cubicBezTo>
                <a:cubicBezTo>
                  <a:pt x="5553469" y="929227"/>
                  <a:pt x="5262791" y="900999"/>
                  <a:pt x="5102990" y="923330"/>
                </a:cubicBezTo>
                <a:cubicBezTo>
                  <a:pt x="4943189" y="945661"/>
                  <a:pt x="4577210" y="922647"/>
                  <a:pt x="4266209" y="923330"/>
                </a:cubicBezTo>
                <a:cubicBezTo>
                  <a:pt x="3955208" y="924013"/>
                  <a:pt x="3871115" y="916857"/>
                  <a:pt x="3504876" y="923330"/>
                </a:cubicBezTo>
                <a:cubicBezTo>
                  <a:pt x="3138637" y="929803"/>
                  <a:pt x="3006504" y="941387"/>
                  <a:pt x="2743543" y="923330"/>
                </a:cubicBezTo>
                <a:cubicBezTo>
                  <a:pt x="2480582" y="905273"/>
                  <a:pt x="2228328" y="960063"/>
                  <a:pt x="1906762" y="923330"/>
                </a:cubicBezTo>
                <a:cubicBezTo>
                  <a:pt x="1585196" y="886597"/>
                  <a:pt x="1406181" y="919349"/>
                  <a:pt x="1069982" y="923330"/>
                </a:cubicBezTo>
                <a:cubicBezTo>
                  <a:pt x="733783" y="927311"/>
                  <a:pt x="799789" y="931403"/>
                  <a:pt x="610438" y="923330"/>
                </a:cubicBezTo>
                <a:cubicBezTo>
                  <a:pt x="421087" y="915257"/>
                  <a:pt x="225825" y="923250"/>
                  <a:pt x="0" y="923330"/>
                </a:cubicBezTo>
                <a:cubicBezTo>
                  <a:pt x="22979" y="727535"/>
                  <a:pt x="-814" y="558424"/>
                  <a:pt x="0" y="452432"/>
                </a:cubicBezTo>
                <a:cubicBezTo>
                  <a:pt x="814" y="346440"/>
                  <a:pt x="-22526" y="207688"/>
                  <a:pt x="0" y="0"/>
                </a:cubicBezTo>
                <a:close/>
              </a:path>
              <a:path w="7544743" h="923330" stroke="0" extrusionOk="0">
                <a:moveTo>
                  <a:pt x="0" y="0"/>
                </a:moveTo>
                <a:cubicBezTo>
                  <a:pt x="125053" y="8772"/>
                  <a:pt x="383165" y="-16448"/>
                  <a:pt x="610438" y="0"/>
                </a:cubicBezTo>
                <a:cubicBezTo>
                  <a:pt x="837711" y="16448"/>
                  <a:pt x="966338" y="-6090"/>
                  <a:pt x="1296324" y="0"/>
                </a:cubicBezTo>
                <a:cubicBezTo>
                  <a:pt x="1626310" y="6090"/>
                  <a:pt x="1743580" y="5816"/>
                  <a:pt x="1906762" y="0"/>
                </a:cubicBezTo>
                <a:cubicBezTo>
                  <a:pt x="2069944" y="-5816"/>
                  <a:pt x="2174931" y="16077"/>
                  <a:pt x="2366306" y="0"/>
                </a:cubicBezTo>
                <a:cubicBezTo>
                  <a:pt x="2557681" y="-16077"/>
                  <a:pt x="2871580" y="17134"/>
                  <a:pt x="3127639" y="0"/>
                </a:cubicBezTo>
                <a:cubicBezTo>
                  <a:pt x="3383698" y="-17134"/>
                  <a:pt x="3607731" y="-22159"/>
                  <a:pt x="3738077" y="0"/>
                </a:cubicBezTo>
                <a:cubicBezTo>
                  <a:pt x="3868423" y="22159"/>
                  <a:pt x="4342825" y="-35136"/>
                  <a:pt x="4574858" y="0"/>
                </a:cubicBezTo>
                <a:cubicBezTo>
                  <a:pt x="4806891" y="35136"/>
                  <a:pt x="4989485" y="23873"/>
                  <a:pt x="5109849" y="0"/>
                </a:cubicBezTo>
                <a:cubicBezTo>
                  <a:pt x="5230213" y="-23873"/>
                  <a:pt x="5436523" y="-21416"/>
                  <a:pt x="5644840" y="0"/>
                </a:cubicBezTo>
                <a:cubicBezTo>
                  <a:pt x="5853157" y="21416"/>
                  <a:pt x="6199004" y="-1791"/>
                  <a:pt x="6481620" y="0"/>
                </a:cubicBezTo>
                <a:cubicBezTo>
                  <a:pt x="6764236" y="1791"/>
                  <a:pt x="7039528" y="-31682"/>
                  <a:pt x="7544743" y="0"/>
                </a:cubicBezTo>
                <a:cubicBezTo>
                  <a:pt x="7563994" y="132204"/>
                  <a:pt x="7544323" y="296875"/>
                  <a:pt x="7544743" y="452432"/>
                </a:cubicBezTo>
                <a:cubicBezTo>
                  <a:pt x="7545163" y="607989"/>
                  <a:pt x="7540064" y="783302"/>
                  <a:pt x="7544743" y="923330"/>
                </a:cubicBezTo>
                <a:cubicBezTo>
                  <a:pt x="7193249" y="907663"/>
                  <a:pt x="7039548" y="963651"/>
                  <a:pt x="6707962" y="923330"/>
                </a:cubicBezTo>
                <a:cubicBezTo>
                  <a:pt x="6376376" y="883009"/>
                  <a:pt x="6274346" y="957697"/>
                  <a:pt x="5946629" y="923330"/>
                </a:cubicBezTo>
                <a:cubicBezTo>
                  <a:pt x="5618912" y="888963"/>
                  <a:pt x="5481245" y="899024"/>
                  <a:pt x="5260744" y="923330"/>
                </a:cubicBezTo>
                <a:cubicBezTo>
                  <a:pt x="5040243" y="947636"/>
                  <a:pt x="4854221" y="905993"/>
                  <a:pt x="4725753" y="923330"/>
                </a:cubicBezTo>
                <a:cubicBezTo>
                  <a:pt x="4597285" y="940667"/>
                  <a:pt x="4417595" y="925563"/>
                  <a:pt x="4266209" y="923330"/>
                </a:cubicBezTo>
                <a:cubicBezTo>
                  <a:pt x="4114823" y="921097"/>
                  <a:pt x="4026444" y="934949"/>
                  <a:pt x="3806666" y="923330"/>
                </a:cubicBezTo>
                <a:cubicBezTo>
                  <a:pt x="3586888" y="911711"/>
                  <a:pt x="3216703" y="943256"/>
                  <a:pt x="3045333" y="923330"/>
                </a:cubicBezTo>
                <a:cubicBezTo>
                  <a:pt x="2873963" y="903404"/>
                  <a:pt x="2434098" y="919297"/>
                  <a:pt x="2208552" y="923330"/>
                </a:cubicBezTo>
                <a:cubicBezTo>
                  <a:pt x="1983006" y="927363"/>
                  <a:pt x="1863202" y="944320"/>
                  <a:pt x="1673561" y="923330"/>
                </a:cubicBezTo>
                <a:cubicBezTo>
                  <a:pt x="1483920" y="902340"/>
                  <a:pt x="1159273" y="938983"/>
                  <a:pt x="987675" y="923330"/>
                </a:cubicBezTo>
                <a:cubicBezTo>
                  <a:pt x="816077" y="907677"/>
                  <a:pt x="396294" y="903432"/>
                  <a:pt x="0" y="923330"/>
                </a:cubicBezTo>
                <a:cubicBezTo>
                  <a:pt x="-1262" y="791610"/>
                  <a:pt x="-2481" y="674875"/>
                  <a:pt x="0" y="480132"/>
                </a:cubicBezTo>
                <a:cubicBezTo>
                  <a:pt x="2481" y="285389"/>
                  <a:pt x="-23542" y="218790"/>
                  <a:pt x="0" y="0"/>
                </a:cubicBezTo>
                <a:close/>
              </a:path>
            </a:pathLst>
          </a:custGeom>
          <a:solidFill>
            <a:schemeClr val="accent4">
              <a:lumMod val="40000"/>
              <a:lumOff val="60000"/>
            </a:schemeClr>
          </a:solidFill>
          <a:ln w="38100">
            <a:solidFill>
              <a:schemeClr val="accent4">
                <a:lumMod val="60000"/>
                <a:lumOff val="40000"/>
              </a:schemeClr>
            </a:solidFill>
            <a:extLst>
              <a:ext uri="{C807C97D-BFC1-408E-A445-0C87EB9F89A2}">
                <ask:lineSketchStyleProps xmlns:ask="http://schemas.microsoft.com/office/drawing/2018/sketchyshapes" sd="3226494589">
                  <a:prstGeom prst="rect">
                    <a:avLst/>
                  </a:prstGeom>
                  <ask:type>
                    <ask:lineSketchFreehand/>
                  </ask:type>
                </ask:lineSketchStyleProps>
              </a:ext>
            </a:extLst>
          </a:ln>
        </p:spPr>
        <p:txBody>
          <a:bodyPr wrap="square" rtlCol="0">
            <a:spAutoFit/>
          </a:bodyPr>
          <a:lstStyle/>
          <a:p>
            <a:pPr marL="400050" indent="-400050" algn="just">
              <a:buFont typeface="Wingdings" panose="05000000000000000000" pitchFamily="2" charset="2"/>
              <a:buChar char="ü"/>
            </a:pPr>
            <a:r>
              <a:rPr lang="en-HK" b="1" i="0" dirty="0">
                <a:effectLst/>
                <a:latin typeface="Söhne"/>
              </a:rPr>
              <a:t>Streak-Based Motivation: </a:t>
            </a:r>
            <a:r>
              <a:rPr lang="en-GB" b="0" i="0" dirty="0">
                <a:solidFill>
                  <a:srgbClr val="374151"/>
                </a:solidFill>
                <a:effectLst/>
                <a:latin typeface="Söhne"/>
              </a:rPr>
              <a:t>Introduce Learn Sync's streak-based approach, turning challenges into achievements, </a:t>
            </a:r>
            <a:r>
              <a:rPr lang="en-GB" b="0" i="0" dirty="0" err="1">
                <a:solidFill>
                  <a:srgbClr val="374151"/>
                </a:solidFill>
                <a:effectLst/>
                <a:latin typeface="Söhne"/>
              </a:rPr>
              <a:t>fueling</a:t>
            </a:r>
            <a:r>
              <a:rPr lang="en-GB" b="0" i="0" dirty="0">
                <a:solidFill>
                  <a:srgbClr val="374151"/>
                </a:solidFill>
                <a:effectLst/>
                <a:latin typeface="Söhne"/>
              </a:rPr>
              <a:t> continuous motivation for users.</a:t>
            </a:r>
            <a:endParaRPr lang="en-HK" dirty="0"/>
          </a:p>
        </p:txBody>
      </p:sp>
      <p:sp>
        <p:nvSpPr>
          <p:cNvPr id="11" name="TextBox 10">
            <a:extLst>
              <a:ext uri="{FF2B5EF4-FFF2-40B4-BE49-F238E27FC236}">
                <a16:creationId xmlns:a16="http://schemas.microsoft.com/office/drawing/2014/main" id="{F82711E6-E6DA-A42A-1561-948D941A870A}"/>
              </a:ext>
            </a:extLst>
          </p:cNvPr>
          <p:cNvSpPr txBox="1"/>
          <p:nvPr/>
        </p:nvSpPr>
        <p:spPr>
          <a:xfrm>
            <a:off x="750171" y="4541980"/>
            <a:ext cx="7544743" cy="646331"/>
          </a:xfrm>
          <a:custGeom>
            <a:avLst/>
            <a:gdLst>
              <a:gd name="connsiteX0" fmla="*/ 0 w 7544743"/>
              <a:gd name="connsiteY0" fmla="*/ 0 h 646331"/>
              <a:gd name="connsiteX1" fmla="*/ 761333 w 7544743"/>
              <a:gd name="connsiteY1" fmla="*/ 0 h 646331"/>
              <a:gd name="connsiteX2" fmla="*/ 1296324 w 7544743"/>
              <a:gd name="connsiteY2" fmla="*/ 0 h 646331"/>
              <a:gd name="connsiteX3" fmla="*/ 1982210 w 7544743"/>
              <a:gd name="connsiteY3" fmla="*/ 0 h 646331"/>
              <a:gd name="connsiteX4" fmla="*/ 2668095 w 7544743"/>
              <a:gd name="connsiteY4" fmla="*/ 0 h 646331"/>
              <a:gd name="connsiteX5" fmla="*/ 3203086 w 7544743"/>
              <a:gd name="connsiteY5" fmla="*/ 0 h 646331"/>
              <a:gd name="connsiteX6" fmla="*/ 4039867 w 7544743"/>
              <a:gd name="connsiteY6" fmla="*/ 0 h 646331"/>
              <a:gd name="connsiteX7" fmla="*/ 4499410 w 7544743"/>
              <a:gd name="connsiteY7" fmla="*/ 0 h 646331"/>
              <a:gd name="connsiteX8" fmla="*/ 5185296 w 7544743"/>
              <a:gd name="connsiteY8" fmla="*/ 0 h 646331"/>
              <a:gd name="connsiteX9" fmla="*/ 5644840 w 7544743"/>
              <a:gd name="connsiteY9" fmla="*/ 0 h 646331"/>
              <a:gd name="connsiteX10" fmla="*/ 6255278 w 7544743"/>
              <a:gd name="connsiteY10" fmla="*/ 0 h 646331"/>
              <a:gd name="connsiteX11" fmla="*/ 6790269 w 7544743"/>
              <a:gd name="connsiteY11" fmla="*/ 0 h 646331"/>
              <a:gd name="connsiteX12" fmla="*/ 7544743 w 7544743"/>
              <a:gd name="connsiteY12" fmla="*/ 0 h 646331"/>
              <a:gd name="connsiteX13" fmla="*/ 7544743 w 7544743"/>
              <a:gd name="connsiteY13" fmla="*/ 646331 h 646331"/>
              <a:gd name="connsiteX14" fmla="*/ 7085200 w 7544743"/>
              <a:gd name="connsiteY14" fmla="*/ 646331 h 646331"/>
              <a:gd name="connsiteX15" fmla="*/ 6625656 w 7544743"/>
              <a:gd name="connsiteY15" fmla="*/ 646331 h 646331"/>
              <a:gd name="connsiteX16" fmla="*/ 6090665 w 7544743"/>
              <a:gd name="connsiteY16" fmla="*/ 646331 h 646331"/>
              <a:gd name="connsiteX17" fmla="*/ 5480227 w 7544743"/>
              <a:gd name="connsiteY17" fmla="*/ 646331 h 646331"/>
              <a:gd name="connsiteX18" fmla="*/ 4945236 w 7544743"/>
              <a:gd name="connsiteY18" fmla="*/ 646331 h 646331"/>
              <a:gd name="connsiteX19" fmla="*/ 4334798 w 7544743"/>
              <a:gd name="connsiteY19" fmla="*/ 646331 h 646331"/>
              <a:gd name="connsiteX20" fmla="*/ 3498017 w 7544743"/>
              <a:gd name="connsiteY20" fmla="*/ 646331 h 646331"/>
              <a:gd name="connsiteX21" fmla="*/ 2736684 w 7544743"/>
              <a:gd name="connsiteY21" fmla="*/ 646331 h 646331"/>
              <a:gd name="connsiteX22" fmla="*/ 1975351 w 7544743"/>
              <a:gd name="connsiteY22" fmla="*/ 646331 h 646331"/>
              <a:gd name="connsiteX23" fmla="*/ 1138570 w 7544743"/>
              <a:gd name="connsiteY23" fmla="*/ 646331 h 646331"/>
              <a:gd name="connsiteX24" fmla="*/ 0 w 7544743"/>
              <a:gd name="connsiteY24" fmla="*/ 646331 h 646331"/>
              <a:gd name="connsiteX25" fmla="*/ 0 w 7544743"/>
              <a:gd name="connsiteY25" fmla="*/ 0 h 646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7544743" h="646331" fill="none" extrusionOk="0">
                <a:moveTo>
                  <a:pt x="0" y="0"/>
                </a:moveTo>
                <a:cubicBezTo>
                  <a:pt x="335489" y="-9872"/>
                  <a:pt x="547476" y="-28598"/>
                  <a:pt x="761333" y="0"/>
                </a:cubicBezTo>
                <a:cubicBezTo>
                  <a:pt x="975190" y="28598"/>
                  <a:pt x="1051202" y="24253"/>
                  <a:pt x="1296324" y="0"/>
                </a:cubicBezTo>
                <a:cubicBezTo>
                  <a:pt x="1541446" y="-24253"/>
                  <a:pt x="1834550" y="1047"/>
                  <a:pt x="1982210" y="0"/>
                </a:cubicBezTo>
                <a:cubicBezTo>
                  <a:pt x="2129870" y="-1047"/>
                  <a:pt x="2455270" y="1993"/>
                  <a:pt x="2668095" y="0"/>
                </a:cubicBezTo>
                <a:cubicBezTo>
                  <a:pt x="2880921" y="-1993"/>
                  <a:pt x="3081279" y="-7687"/>
                  <a:pt x="3203086" y="0"/>
                </a:cubicBezTo>
                <a:cubicBezTo>
                  <a:pt x="3324893" y="7687"/>
                  <a:pt x="3811921" y="-33178"/>
                  <a:pt x="4039867" y="0"/>
                </a:cubicBezTo>
                <a:cubicBezTo>
                  <a:pt x="4267813" y="33178"/>
                  <a:pt x="4287405" y="20982"/>
                  <a:pt x="4499410" y="0"/>
                </a:cubicBezTo>
                <a:cubicBezTo>
                  <a:pt x="4711415" y="-20982"/>
                  <a:pt x="4978981" y="4545"/>
                  <a:pt x="5185296" y="0"/>
                </a:cubicBezTo>
                <a:cubicBezTo>
                  <a:pt x="5391611" y="-4545"/>
                  <a:pt x="5459407" y="11380"/>
                  <a:pt x="5644840" y="0"/>
                </a:cubicBezTo>
                <a:cubicBezTo>
                  <a:pt x="5830273" y="-11380"/>
                  <a:pt x="6124962" y="-7579"/>
                  <a:pt x="6255278" y="0"/>
                </a:cubicBezTo>
                <a:cubicBezTo>
                  <a:pt x="6385594" y="7579"/>
                  <a:pt x="6549822" y="24227"/>
                  <a:pt x="6790269" y="0"/>
                </a:cubicBezTo>
                <a:cubicBezTo>
                  <a:pt x="7030716" y="-24227"/>
                  <a:pt x="7328037" y="1824"/>
                  <a:pt x="7544743" y="0"/>
                </a:cubicBezTo>
                <a:cubicBezTo>
                  <a:pt x="7560859" y="193496"/>
                  <a:pt x="7562563" y="475632"/>
                  <a:pt x="7544743" y="646331"/>
                </a:cubicBezTo>
                <a:cubicBezTo>
                  <a:pt x="7319251" y="630089"/>
                  <a:pt x="7298076" y="628123"/>
                  <a:pt x="7085200" y="646331"/>
                </a:cubicBezTo>
                <a:cubicBezTo>
                  <a:pt x="6872324" y="664539"/>
                  <a:pt x="6747845" y="657490"/>
                  <a:pt x="6625656" y="646331"/>
                </a:cubicBezTo>
                <a:cubicBezTo>
                  <a:pt x="6503467" y="635172"/>
                  <a:pt x="6253869" y="645755"/>
                  <a:pt x="6090665" y="646331"/>
                </a:cubicBezTo>
                <a:cubicBezTo>
                  <a:pt x="5927461" y="646907"/>
                  <a:pt x="5712894" y="655410"/>
                  <a:pt x="5480227" y="646331"/>
                </a:cubicBezTo>
                <a:cubicBezTo>
                  <a:pt x="5247560" y="637252"/>
                  <a:pt x="5105195" y="640434"/>
                  <a:pt x="4945236" y="646331"/>
                </a:cubicBezTo>
                <a:cubicBezTo>
                  <a:pt x="4785277" y="652228"/>
                  <a:pt x="4494599" y="624000"/>
                  <a:pt x="4334798" y="646331"/>
                </a:cubicBezTo>
                <a:cubicBezTo>
                  <a:pt x="4174997" y="668662"/>
                  <a:pt x="3809018" y="645648"/>
                  <a:pt x="3498017" y="646331"/>
                </a:cubicBezTo>
                <a:cubicBezTo>
                  <a:pt x="3187016" y="647014"/>
                  <a:pt x="3102923" y="639858"/>
                  <a:pt x="2736684" y="646331"/>
                </a:cubicBezTo>
                <a:cubicBezTo>
                  <a:pt x="2370445" y="652804"/>
                  <a:pt x="2238312" y="664388"/>
                  <a:pt x="1975351" y="646331"/>
                </a:cubicBezTo>
                <a:cubicBezTo>
                  <a:pt x="1712390" y="628274"/>
                  <a:pt x="1460136" y="683064"/>
                  <a:pt x="1138570" y="646331"/>
                </a:cubicBezTo>
                <a:cubicBezTo>
                  <a:pt x="817004" y="609598"/>
                  <a:pt x="509661" y="640020"/>
                  <a:pt x="0" y="646331"/>
                </a:cubicBezTo>
                <a:cubicBezTo>
                  <a:pt x="29109" y="446730"/>
                  <a:pt x="2605" y="141665"/>
                  <a:pt x="0" y="0"/>
                </a:cubicBezTo>
                <a:close/>
              </a:path>
              <a:path w="7544743" h="646331" stroke="0" extrusionOk="0">
                <a:moveTo>
                  <a:pt x="0" y="0"/>
                </a:moveTo>
                <a:cubicBezTo>
                  <a:pt x="125053" y="8772"/>
                  <a:pt x="383165" y="-16448"/>
                  <a:pt x="610438" y="0"/>
                </a:cubicBezTo>
                <a:cubicBezTo>
                  <a:pt x="837711" y="16448"/>
                  <a:pt x="966338" y="-6090"/>
                  <a:pt x="1296324" y="0"/>
                </a:cubicBezTo>
                <a:cubicBezTo>
                  <a:pt x="1626310" y="6090"/>
                  <a:pt x="1743580" y="5816"/>
                  <a:pt x="1906762" y="0"/>
                </a:cubicBezTo>
                <a:cubicBezTo>
                  <a:pt x="2069944" y="-5816"/>
                  <a:pt x="2174931" y="16077"/>
                  <a:pt x="2366306" y="0"/>
                </a:cubicBezTo>
                <a:cubicBezTo>
                  <a:pt x="2557681" y="-16077"/>
                  <a:pt x="2871580" y="17134"/>
                  <a:pt x="3127639" y="0"/>
                </a:cubicBezTo>
                <a:cubicBezTo>
                  <a:pt x="3383698" y="-17134"/>
                  <a:pt x="3607731" y="-22159"/>
                  <a:pt x="3738077" y="0"/>
                </a:cubicBezTo>
                <a:cubicBezTo>
                  <a:pt x="3868423" y="22159"/>
                  <a:pt x="4342825" y="-35136"/>
                  <a:pt x="4574858" y="0"/>
                </a:cubicBezTo>
                <a:cubicBezTo>
                  <a:pt x="4806891" y="35136"/>
                  <a:pt x="4989485" y="23873"/>
                  <a:pt x="5109849" y="0"/>
                </a:cubicBezTo>
                <a:cubicBezTo>
                  <a:pt x="5230213" y="-23873"/>
                  <a:pt x="5436523" y="-21416"/>
                  <a:pt x="5644840" y="0"/>
                </a:cubicBezTo>
                <a:cubicBezTo>
                  <a:pt x="5853157" y="21416"/>
                  <a:pt x="6199004" y="-1791"/>
                  <a:pt x="6481620" y="0"/>
                </a:cubicBezTo>
                <a:cubicBezTo>
                  <a:pt x="6764236" y="1791"/>
                  <a:pt x="7039528" y="-31682"/>
                  <a:pt x="7544743" y="0"/>
                </a:cubicBezTo>
                <a:cubicBezTo>
                  <a:pt x="7532516" y="311281"/>
                  <a:pt x="7560219" y="424163"/>
                  <a:pt x="7544743" y="646331"/>
                </a:cubicBezTo>
                <a:cubicBezTo>
                  <a:pt x="7388700" y="637328"/>
                  <a:pt x="7288541" y="652828"/>
                  <a:pt x="7085200" y="646331"/>
                </a:cubicBezTo>
                <a:cubicBezTo>
                  <a:pt x="6881859" y="639834"/>
                  <a:pt x="6609600" y="615080"/>
                  <a:pt x="6323866" y="646331"/>
                </a:cubicBezTo>
                <a:cubicBezTo>
                  <a:pt x="6038132" y="677582"/>
                  <a:pt x="5890250" y="680698"/>
                  <a:pt x="5562533" y="646331"/>
                </a:cubicBezTo>
                <a:cubicBezTo>
                  <a:pt x="5234816" y="611964"/>
                  <a:pt x="5097149" y="622025"/>
                  <a:pt x="4876648" y="646331"/>
                </a:cubicBezTo>
                <a:cubicBezTo>
                  <a:pt x="4656147" y="670637"/>
                  <a:pt x="4470125" y="628994"/>
                  <a:pt x="4341657" y="646331"/>
                </a:cubicBezTo>
                <a:cubicBezTo>
                  <a:pt x="4213189" y="663668"/>
                  <a:pt x="4033499" y="648564"/>
                  <a:pt x="3882113" y="646331"/>
                </a:cubicBezTo>
                <a:cubicBezTo>
                  <a:pt x="3730727" y="644098"/>
                  <a:pt x="3642348" y="657950"/>
                  <a:pt x="3422570" y="646331"/>
                </a:cubicBezTo>
                <a:cubicBezTo>
                  <a:pt x="3202792" y="634712"/>
                  <a:pt x="2832607" y="666257"/>
                  <a:pt x="2661237" y="646331"/>
                </a:cubicBezTo>
                <a:cubicBezTo>
                  <a:pt x="2489867" y="626405"/>
                  <a:pt x="2050002" y="642298"/>
                  <a:pt x="1824456" y="646331"/>
                </a:cubicBezTo>
                <a:cubicBezTo>
                  <a:pt x="1598910" y="650364"/>
                  <a:pt x="1479106" y="667321"/>
                  <a:pt x="1289465" y="646331"/>
                </a:cubicBezTo>
                <a:cubicBezTo>
                  <a:pt x="1099824" y="625341"/>
                  <a:pt x="775177" y="661984"/>
                  <a:pt x="603579" y="646331"/>
                </a:cubicBezTo>
                <a:cubicBezTo>
                  <a:pt x="431981" y="630678"/>
                  <a:pt x="174504" y="666749"/>
                  <a:pt x="0" y="646331"/>
                </a:cubicBezTo>
                <a:cubicBezTo>
                  <a:pt x="-13309" y="380879"/>
                  <a:pt x="6008" y="129828"/>
                  <a:pt x="0" y="0"/>
                </a:cubicBezTo>
                <a:close/>
              </a:path>
            </a:pathLst>
          </a:custGeom>
          <a:solidFill>
            <a:schemeClr val="accent1">
              <a:lumMod val="40000"/>
              <a:lumOff val="60000"/>
            </a:schemeClr>
          </a:solidFill>
          <a:ln w="38100">
            <a:solidFill>
              <a:srgbClr val="00B0F0"/>
            </a:solidFill>
            <a:extLst>
              <a:ext uri="{C807C97D-BFC1-408E-A445-0C87EB9F89A2}">
                <ask:lineSketchStyleProps xmlns:ask="http://schemas.microsoft.com/office/drawing/2018/sketchyshapes" sd="3226494589">
                  <a:prstGeom prst="rect">
                    <a:avLst/>
                  </a:prstGeom>
                  <ask:type>
                    <ask:lineSketchFreehand/>
                  </ask:type>
                </ask:lineSketchStyleProps>
              </a:ext>
            </a:extLst>
          </a:ln>
        </p:spPr>
        <p:txBody>
          <a:bodyPr wrap="square" rtlCol="0">
            <a:spAutoFit/>
          </a:bodyPr>
          <a:lstStyle/>
          <a:p>
            <a:pPr marL="400050" indent="-400050" algn="just">
              <a:buFont typeface="Wingdings" panose="05000000000000000000" pitchFamily="2" charset="2"/>
              <a:buChar char="ü"/>
            </a:pPr>
            <a:r>
              <a:rPr lang="en-IN" b="1" dirty="0"/>
              <a:t>Accessible, Usable, Scalable:</a:t>
            </a:r>
            <a:r>
              <a:rPr lang="en-IN" dirty="0"/>
              <a:t> </a:t>
            </a:r>
            <a:r>
              <a:rPr lang="en-GB" b="0" i="0" dirty="0">
                <a:solidFill>
                  <a:srgbClr val="374151"/>
                </a:solidFill>
                <a:effectLst/>
                <a:latin typeface="Söhne"/>
              </a:rPr>
              <a:t>Design Learn Sync for easy access, usability, and scalable adaptability, meeting diverse learning needs effortlessly.</a:t>
            </a:r>
          </a:p>
        </p:txBody>
      </p:sp>
      <p:sp>
        <p:nvSpPr>
          <p:cNvPr id="12" name="TextBox 11">
            <a:extLst>
              <a:ext uri="{FF2B5EF4-FFF2-40B4-BE49-F238E27FC236}">
                <a16:creationId xmlns:a16="http://schemas.microsoft.com/office/drawing/2014/main" id="{71FCDC72-DD7A-A381-87F1-5AE69E3E9CB7}"/>
              </a:ext>
            </a:extLst>
          </p:cNvPr>
          <p:cNvSpPr txBox="1"/>
          <p:nvPr/>
        </p:nvSpPr>
        <p:spPr>
          <a:xfrm>
            <a:off x="750172" y="2688675"/>
            <a:ext cx="10691655" cy="369332"/>
          </a:xfrm>
          <a:custGeom>
            <a:avLst/>
            <a:gdLst>
              <a:gd name="connsiteX0" fmla="*/ 0 w 10691655"/>
              <a:gd name="connsiteY0" fmla="*/ 0 h 369332"/>
              <a:gd name="connsiteX1" fmla="*/ 668228 w 10691655"/>
              <a:gd name="connsiteY1" fmla="*/ 0 h 369332"/>
              <a:gd name="connsiteX2" fmla="*/ 1550290 w 10691655"/>
              <a:gd name="connsiteY2" fmla="*/ 0 h 369332"/>
              <a:gd name="connsiteX3" fmla="*/ 2432352 w 10691655"/>
              <a:gd name="connsiteY3" fmla="*/ 0 h 369332"/>
              <a:gd name="connsiteX4" fmla="*/ 3207497 w 10691655"/>
              <a:gd name="connsiteY4" fmla="*/ 0 h 369332"/>
              <a:gd name="connsiteX5" fmla="*/ 3768808 w 10691655"/>
              <a:gd name="connsiteY5" fmla="*/ 0 h 369332"/>
              <a:gd name="connsiteX6" fmla="*/ 4437037 w 10691655"/>
              <a:gd name="connsiteY6" fmla="*/ 0 h 369332"/>
              <a:gd name="connsiteX7" fmla="*/ 4891432 w 10691655"/>
              <a:gd name="connsiteY7" fmla="*/ 0 h 369332"/>
              <a:gd name="connsiteX8" fmla="*/ 5345828 w 10691655"/>
              <a:gd name="connsiteY8" fmla="*/ 0 h 369332"/>
              <a:gd name="connsiteX9" fmla="*/ 5907139 w 10691655"/>
              <a:gd name="connsiteY9" fmla="*/ 0 h 369332"/>
              <a:gd name="connsiteX10" fmla="*/ 6468451 w 10691655"/>
              <a:gd name="connsiteY10" fmla="*/ 0 h 369332"/>
              <a:gd name="connsiteX11" fmla="*/ 7029763 w 10691655"/>
              <a:gd name="connsiteY11" fmla="*/ 0 h 369332"/>
              <a:gd name="connsiteX12" fmla="*/ 7377242 w 10691655"/>
              <a:gd name="connsiteY12" fmla="*/ 0 h 369332"/>
              <a:gd name="connsiteX13" fmla="*/ 7938554 w 10691655"/>
              <a:gd name="connsiteY13" fmla="*/ 0 h 369332"/>
              <a:gd name="connsiteX14" fmla="*/ 8820615 w 10691655"/>
              <a:gd name="connsiteY14" fmla="*/ 0 h 369332"/>
              <a:gd name="connsiteX15" fmla="*/ 9702677 w 10691655"/>
              <a:gd name="connsiteY15" fmla="*/ 0 h 369332"/>
              <a:gd name="connsiteX16" fmla="*/ 10691655 w 10691655"/>
              <a:gd name="connsiteY16" fmla="*/ 0 h 369332"/>
              <a:gd name="connsiteX17" fmla="*/ 10691655 w 10691655"/>
              <a:gd name="connsiteY17" fmla="*/ 369332 h 369332"/>
              <a:gd name="connsiteX18" fmla="*/ 10130343 w 10691655"/>
              <a:gd name="connsiteY18" fmla="*/ 369332 h 369332"/>
              <a:gd name="connsiteX19" fmla="*/ 9248282 w 10691655"/>
              <a:gd name="connsiteY19" fmla="*/ 369332 h 369332"/>
              <a:gd name="connsiteX20" fmla="*/ 8900803 w 10691655"/>
              <a:gd name="connsiteY20" fmla="*/ 369332 h 369332"/>
              <a:gd name="connsiteX21" fmla="*/ 8446407 w 10691655"/>
              <a:gd name="connsiteY21" fmla="*/ 369332 h 369332"/>
              <a:gd name="connsiteX22" fmla="*/ 7778179 w 10691655"/>
              <a:gd name="connsiteY22" fmla="*/ 369332 h 369332"/>
              <a:gd name="connsiteX23" fmla="*/ 6896117 w 10691655"/>
              <a:gd name="connsiteY23" fmla="*/ 369332 h 369332"/>
              <a:gd name="connsiteX24" fmla="*/ 6120972 w 10691655"/>
              <a:gd name="connsiteY24" fmla="*/ 369332 h 369332"/>
              <a:gd name="connsiteX25" fmla="*/ 5238911 w 10691655"/>
              <a:gd name="connsiteY25" fmla="*/ 369332 h 369332"/>
              <a:gd name="connsiteX26" fmla="*/ 4891432 w 10691655"/>
              <a:gd name="connsiteY26" fmla="*/ 369332 h 369332"/>
              <a:gd name="connsiteX27" fmla="*/ 4009371 w 10691655"/>
              <a:gd name="connsiteY27" fmla="*/ 369332 h 369332"/>
              <a:gd name="connsiteX28" fmla="*/ 3554975 w 10691655"/>
              <a:gd name="connsiteY28" fmla="*/ 369332 h 369332"/>
              <a:gd name="connsiteX29" fmla="*/ 3207497 w 10691655"/>
              <a:gd name="connsiteY29" fmla="*/ 369332 h 369332"/>
              <a:gd name="connsiteX30" fmla="*/ 2860018 w 10691655"/>
              <a:gd name="connsiteY30" fmla="*/ 369332 h 369332"/>
              <a:gd name="connsiteX31" fmla="*/ 2084873 w 10691655"/>
              <a:gd name="connsiteY31" fmla="*/ 369332 h 369332"/>
              <a:gd name="connsiteX32" fmla="*/ 1523561 w 10691655"/>
              <a:gd name="connsiteY32" fmla="*/ 369332 h 369332"/>
              <a:gd name="connsiteX33" fmla="*/ 748416 w 10691655"/>
              <a:gd name="connsiteY33" fmla="*/ 369332 h 369332"/>
              <a:gd name="connsiteX34" fmla="*/ 0 w 10691655"/>
              <a:gd name="connsiteY34" fmla="*/ 369332 h 369332"/>
              <a:gd name="connsiteX35" fmla="*/ 0 w 10691655"/>
              <a:gd name="connsiteY35"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691655" h="369332" fill="none" extrusionOk="0">
                <a:moveTo>
                  <a:pt x="0" y="0"/>
                </a:moveTo>
                <a:cubicBezTo>
                  <a:pt x="324712" y="20349"/>
                  <a:pt x="532209" y="-31329"/>
                  <a:pt x="668228" y="0"/>
                </a:cubicBezTo>
                <a:cubicBezTo>
                  <a:pt x="804247" y="31329"/>
                  <a:pt x="1196096" y="25506"/>
                  <a:pt x="1550290" y="0"/>
                </a:cubicBezTo>
                <a:cubicBezTo>
                  <a:pt x="1904484" y="-25506"/>
                  <a:pt x="2140359" y="-28917"/>
                  <a:pt x="2432352" y="0"/>
                </a:cubicBezTo>
                <a:cubicBezTo>
                  <a:pt x="2724345" y="28917"/>
                  <a:pt x="2995432" y="29823"/>
                  <a:pt x="3207497" y="0"/>
                </a:cubicBezTo>
                <a:cubicBezTo>
                  <a:pt x="3419562" y="-29823"/>
                  <a:pt x="3497147" y="20185"/>
                  <a:pt x="3768808" y="0"/>
                </a:cubicBezTo>
                <a:cubicBezTo>
                  <a:pt x="4040469" y="-20185"/>
                  <a:pt x="4261909" y="-13537"/>
                  <a:pt x="4437037" y="0"/>
                </a:cubicBezTo>
                <a:cubicBezTo>
                  <a:pt x="4612165" y="13537"/>
                  <a:pt x="4696243" y="12772"/>
                  <a:pt x="4891432" y="0"/>
                </a:cubicBezTo>
                <a:cubicBezTo>
                  <a:pt x="5086622" y="-12772"/>
                  <a:pt x="5186025" y="6385"/>
                  <a:pt x="5345828" y="0"/>
                </a:cubicBezTo>
                <a:cubicBezTo>
                  <a:pt x="5505631" y="-6385"/>
                  <a:pt x="5718925" y="-7696"/>
                  <a:pt x="5907139" y="0"/>
                </a:cubicBezTo>
                <a:cubicBezTo>
                  <a:pt x="6095353" y="7696"/>
                  <a:pt x="6202322" y="-27424"/>
                  <a:pt x="6468451" y="0"/>
                </a:cubicBezTo>
                <a:cubicBezTo>
                  <a:pt x="6734580" y="27424"/>
                  <a:pt x="6830914" y="17204"/>
                  <a:pt x="7029763" y="0"/>
                </a:cubicBezTo>
                <a:cubicBezTo>
                  <a:pt x="7228612" y="-17204"/>
                  <a:pt x="7212242" y="5460"/>
                  <a:pt x="7377242" y="0"/>
                </a:cubicBezTo>
                <a:cubicBezTo>
                  <a:pt x="7542242" y="-5460"/>
                  <a:pt x="7659946" y="2191"/>
                  <a:pt x="7938554" y="0"/>
                </a:cubicBezTo>
                <a:cubicBezTo>
                  <a:pt x="8217162" y="-2191"/>
                  <a:pt x="8604628" y="-22853"/>
                  <a:pt x="8820615" y="0"/>
                </a:cubicBezTo>
                <a:cubicBezTo>
                  <a:pt x="9036602" y="22853"/>
                  <a:pt x="9459693" y="12138"/>
                  <a:pt x="9702677" y="0"/>
                </a:cubicBezTo>
                <a:cubicBezTo>
                  <a:pt x="9945661" y="-12138"/>
                  <a:pt x="10381102" y="25302"/>
                  <a:pt x="10691655" y="0"/>
                </a:cubicBezTo>
                <a:cubicBezTo>
                  <a:pt x="10684433" y="143381"/>
                  <a:pt x="10687714" y="252440"/>
                  <a:pt x="10691655" y="369332"/>
                </a:cubicBezTo>
                <a:cubicBezTo>
                  <a:pt x="10554325" y="376053"/>
                  <a:pt x="10338834" y="373094"/>
                  <a:pt x="10130343" y="369332"/>
                </a:cubicBezTo>
                <a:cubicBezTo>
                  <a:pt x="9921852" y="365570"/>
                  <a:pt x="9508689" y="399468"/>
                  <a:pt x="9248282" y="369332"/>
                </a:cubicBezTo>
                <a:cubicBezTo>
                  <a:pt x="8987875" y="339196"/>
                  <a:pt x="9000904" y="360673"/>
                  <a:pt x="8900803" y="369332"/>
                </a:cubicBezTo>
                <a:cubicBezTo>
                  <a:pt x="8800702" y="377991"/>
                  <a:pt x="8630370" y="372714"/>
                  <a:pt x="8446407" y="369332"/>
                </a:cubicBezTo>
                <a:cubicBezTo>
                  <a:pt x="8262444" y="365950"/>
                  <a:pt x="7986691" y="399589"/>
                  <a:pt x="7778179" y="369332"/>
                </a:cubicBezTo>
                <a:cubicBezTo>
                  <a:pt x="7569667" y="339075"/>
                  <a:pt x="7244898" y="379104"/>
                  <a:pt x="6896117" y="369332"/>
                </a:cubicBezTo>
                <a:cubicBezTo>
                  <a:pt x="6547336" y="359560"/>
                  <a:pt x="6398384" y="404730"/>
                  <a:pt x="6120972" y="369332"/>
                </a:cubicBezTo>
                <a:cubicBezTo>
                  <a:pt x="5843560" y="333934"/>
                  <a:pt x="5555579" y="391585"/>
                  <a:pt x="5238911" y="369332"/>
                </a:cubicBezTo>
                <a:cubicBezTo>
                  <a:pt x="4922243" y="347079"/>
                  <a:pt x="4991158" y="370100"/>
                  <a:pt x="4891432" y="369332"/>
                </a:cubicBezTo>
                <a:cubicBezTo>
                  <a:pt x="4791706" y="368564"/>
                  <a:pt x="4412680" y="393430"/>
                  <a:pt x="4009371" y="369332"/>
                </a:cubicBezTo>
                <a:cubicBezTo>
                  <a:pt x="3606062" y="345234"/>
                  <a:pt x="3652046" y="373696"/>
                  <a:pt x="3554975" y="369332"/>
                </a:cubicBezTo>
                <a:cubicBezTo>
                  <a:pt x="3457904" y="364968"/>
                  <a:pt x="3365662" y="384901"/>
                  <a:pt x="3207497" y="369332"/>
                </a:cubicBezTo>
                <a:cubicBezTo>
                  <a:pt x="3049332" y="353763"/>
                  <a:pt x="3033332" y="382252"/>
                  <a:pt x="2860018" y="369332"/>
                </a:cubicBezTo>
                <a:cubicBezTo>
                  <a:pt x="2686704" y="356412"/>
                  <a:pt x="2318935" y="381710"/>
                  <a:pt x="2084873" y="369332"/>
                </a:cubicBezTo>
                <a:cubicBezTo>
                  <a:pt x="1850812" y="356954"/>
                  <a:pt x="1679026" y="370632"/>
                  <a:pt x="1523561" y="369332"/>
                </a:cubicBezTo>
                <a:cubicBezTo>
                  <a:pt x="1368096" y="368032"/>
                  <a:pt x="1055824" y="353861"/>
                  <a:pt x="748416" y="369332"/>
                </a:cubicBezTo>
                <a:cubicBezTo>
                  <a:pt x="441008" y="384803"/>
                  <a:pt x="256824" y="350792"/>
                  <a:pt x="0" y="369332"/>
                </a:cubicBezTo>
                <a:cubicBezTo>
                  <a:pt x="8682" y="264547"/>
                  <a:pt x="-8374" y="87538"/>
                  <a:pt x="0" y="0"/>
                </a:cubicBezTo>
                <a:close/>
              </a:path>
              <a:path w="10691655" h="369332" stroke="0" extrusionOk="0">
                <a:moveTo>
                  <a:pt x="0" y="0"/>
                </a:moveTo>
                <a:cubicBezTo>
                  <a:pt x="239422" y="17771"/>
                  <a:pt x="370559" y="17667"/>
                  <a:pt x="561312" y="0"/>
                </a:cubicBezTo>
                <a:cubicBezTo>
                  <a:pt x="752065" y="-17667"/>
                  <a:pt x="1092210" y="-13872"/>
                  <a:pt x="1229540" y="0"/>
                </a:cubicBezTo>
                <a:cubicBezTo>
                  <a:pt x="1366870" y="13872"/>
                  <a:pt x="1631053" y="-8320"/>
                  <a:pt x="1790852" y="0"/>
                </a:cubicBezTo>
                <a:cubicBezTo>
                  <a:pt x="1950651" y="8320"/>
                  <a:pt x="2003831" y="-15932"/>
                  <a:pt x="2138331" y="0"/>
                </a:cubicBezTo>
                <a:cubicBezTo>
                  <a:pt x="2272831" y="15932"/>
                  <a:pt x="2746664" y="38087"/>
                  <a:pt x="2913476" y="0"/>
                </a:cubicBezTo>
                <a:cubicBezTo>
                  <a:pt x="3080288" y="-38087"/>
                  <a:pt x="3226357" y="19552"/>
                  <a:pt x="3474788" y="0"/>
                </a:cubicBezTo>
                <a:cubicBezTo>
                  <a:pt x="3723219" y="-19552"/>
                  <a:pt x="4113770" y="-6348"/>
                  <a:pt x="4356849" y="0"/>
                </a:cubicBezTo>
                <a:cubicBezTo>
                  <a:pt x="4599928" y="6348"/>
                  <a:pt x="4619516" y="-1806"/>
                  <a:pt x="4811245" y="0"/>
                </a:cubicBezTo>
                <a:cubicBezTo>
                  <a:pt x="5002974" y="1806"/>
                  <a:pt x="5101045" y="-7318"/>
                  <a:pt x="5265640" y="0"/>
                </a:cubicBezTo>
                <a:cubicBezTo>
                  <a:pt x="5430236" y="7318"/>
                  <a:pt x="5863941" y="-35529"/>
                  <a:pt x="6147702" y="0"/>
                </a:cubicBezTo>
                <a:cubicBezTo>
                  <a:pt x="6431463" y="35529"/>
                  <a:pt x="6724770" y="-37392"/>
                  <a:pt x="6922847" y="0"/>
                </a:cubicBezTo>
                <a:cubicBezTo>
                  <a:pt x="7120925" y="37392"/>
                  <a:pt x="7312479" y="-14192"/>
                  <a:pt x="7484158" y="0"/>
                </a:cubicBezTo>
                <a:cubicBezTo>
                  <a:pt x="7655837" y="14192"/>
                  <a:pt x="7789663" y="-4575"/>
                  <a:pt x="7938554" y="0"/>
                </a:cubicBezTo>
                <a:cubicBezTo>
                  <a:pt x="8087445" y="4575"/>
                  <a:pt x="8341327" y="-8372"/>
                  <a:pt x="8606782" y="0"/>
                </a:cubicBezTo>
                <a:cubicBezTo>
                  <a:pt x="8872237" y="8372"/>
                  <a:pt x="8863751" y="-10924"/>
                  <a:pt x="8954261" y="0"/>
                </a:cubicBezTo>
                <a:cubicBezTo>
                  <a:pt x="9044771" y="10924"/>
                  <a:pt x="9424287" y="27489"/>
                  <a:pt x="9622489" y="0"/>
                </a:cubicBezTo>
                <a:cubicBezTo>
                  <a:pt x="9820691" y="-27489"/>
                  <a:pt x="10228847" y="14615"/>
                  <a:pt x="10691655" y="0"/>
                </a:cubicBezTo>
                <a:cubicBezTo>
                  <a:pt x="10692591" y="99373"/>
                  <a:pt x="10683671" y="191834"/>
                  <a:pt x="10691655" y="369332"/>
                </a:cubicBezTo>
                <a:cubicBezTo>
                  <a:pt x="10551973" y="362265"/>
                  <a:pt x="10397984" y="352600"/>
                  <a:pt x="10237260" y="369332"/>
                </a:cubicBezTo>
                <a:cubicBezTo>
                  <a:pt x="10076537" y="386064"/>
                  <a:pt x="9711505" y="371009"/>
                  <a:pt x="9462115" y="369332"/>
                </a:cubicBezTo>
                <a:cubicBezTo>
                  <a:pt x="9212726" y="367655"/>
                  <a:pt x="9012664" y="357741"/>
                  <a:pt x="8580053" y="369332"/>
                </a:cubicBezTo>
                <a:cubicBezTo>
                  <a:pt x="8147442" y="380923"/>
                  <a:pt x="8294943" y="385046"/>
                  <a:pt x="8125658" y="369332"/>
                </a:cubicBezTo>
                <a:cubicBezTo>
                  <a:pt x="7956373" y="353618"/>
                  <a:pt x="7704039" y="352086"/>
                  <a:pt x="7457429" y="369332"/>
                </a:cubicBezTo>
                <a:cubicBezTo>
                  <a:pt x="7210819" y="386578"/>
                  <a:pt x="7043187" y="368755"/>
                  <a:pt x="6682284" y="369332"/>
                </a:cubicBezTo>
                <a:cubicBezTo>
                  <a:pt x="6321381" y="369909"/>
                  <a:pt x="6324404" y="377077"/>
                  <a:pt x="6227889" y="369332"/>
                </a:cubicBezTo>
                <a:cubicBezTo>
                  <a:pt x="6131374" y="361587"/>
                  <a:pt x="5789773" y="357790"/>
                  <a:pt x="5666577" y="369332"/>
                </a:cubicBezTo>
                <a:cubicBezTo>
                  <a:pt x="5543381" y="380874"/>
                  <a:pt x="5122782" y="375150"/>
                  <a:pt x="4891432" y="369332"/>
                </a:cubicBezTo>
                <a:cubicBezTo>
                  <a:pt x="4660082" y="363514"/>
                  <a:pt x="4332322" y="380270"/>
                  <a:pt x="4009371" y="369332"/>
                </a:cubicBezTo>
                <a:cubicBezTo>
                  <a:pt x="3686420" y="358394"/>
                  <a:pt x="3368584" y="355187"/>
                  <a:pt x="3127309" y="369332"/>
                </a:cubicBezTo>
                <a:cubicBezTo>
                  <a:pt x="2886034" y="383477"/>
                  <a:pt x="2477193" y="343189"/>
                  <a:pt x="2245248" y="369332"/>
                </a:cubicBezTo>
                <a:cubicBezTo>
                  <a:pt x="2013303" y="395475"/>
                  <a:pt x="1828855" y="361483"/>
                  <a:pt x="1683936" y="369332"/>
                </a:cubicBezTo>
                <a:cubicBezTo>
                  <a:pt x="1539017" y="377181"/>
                  <a:pt x="1438362" y="358403"/>
                  <a:pt x="1229540" y="369332"/>
                </a:cubicBezTo>
                <a:cubicBezTo>
                  <a:pt x="1020718" y="380261"/>
                  <a:pt x="1054656" y="360711"/>
                  <a:pt x="882062" y="369332"/>
                </a:cubicBezTo>
                <a:cubicBezTo>
                  <a:pt x="709468" y="377953"/>
                  <a:pt x="218564" y="339802"/>
                  <a:pt x="0" y="369332"/>
                </a:cubicBezTo>
                <a:cubicBezTo>
                  <a:pt x="1301" y="276506"/>
                  <a:pt x="-10763" y="158196"/>
                  <a:pt x="0" y="0"/>
                </a:cubicBezTo>
                <a:close/>
              </a:path>
            </a:pathLst>
          </a:custGeom>
          <a:solidFill>
            <a:srgbClr val="FFA7CF"/>
          </a:solidFill>
          <a:ln w="38100">
            <a:solidFill>
              <a:srgbClr val="F32976"/>
            </a:solidFill>
            <a:extLst>
              <a:ext uri="{C807C97D-BFC1-408E-A445-0C87EB9F89A2}">
                <ask:lineSketchStyleProps xmlns:ask="http://schemas.microsoft.com/office/drawing/2018/sketchyshapes" sd="3226494589">
                  <a:prstGeom prst="rect">
                    <a:avLst/>
                  </a:prstGeom>
                  <ask:type>
                    <ask:lineSketchFreehand/>
                  </ask:type>
                </ask:lineSketchStyleProps>
              </a:ext>
            </a:extLst>
          </a:ln>
        </p:spPr>
        <p:txBody>
          <a:bodyPr wrap="square" rtlCol="0">
            <a:spAutoFit/>
          </a:bodyPr>
          <a:lstStyle/>
          <a:p>
            <a:pPr marL="400050" indent="-400050" algn="just">
              <a:buFont typeface="Wingdings" panose="05000000000000000000" pitchFamily="2" charset="2"/>
              <a:buChar char="ü"/>
            </a:pPr>
            <a:r>
              <a:rPr lang="en-IN" b="1" dirty="0"/>
              <a:t>UI Excellence: </a:t>
            </a:r>
            <a:r>
              <a:rPr lang="en-GB" b="0" i="0" dirty="0">
                <a:solidFill>
                  <a:srgbClr val="374151"/>
                </a:solidFill>
                <a:effectLst/>
                <a:latin typeface="Söhne"/>
              </a:rPr>
              <a:t>Craft a sleek UI for Learn Sync, balancing aesthetics and utility seamlessly for user satisfaction.</a:t>
            </a:r>
          </a:p>
        </p:txBody>
      </p:sp>
      <p:sp>
        <p:nvSpPr>
          <p:cNvPr id="13" name="TextBox 12">
            <a:extLst>
              <a:ext uri="{FF2B5EF4-FFF2-40B4-BE49-F238E27FC236}">
                <a16:creationId xmlns:a16="http://schemas.microsoft.com/office/drawing/2014/main" id="{C425CF27-F4F8-F390-1292-20AEB274F692}"/>
              </a:ext>
            </a:extLst>
          </p:cNvPr>
          <p:cNvSpPr txBox="1"/>
          <p:nvPr/>
        </p:nvSpPr>
        <p:spPr>
          <a:xfrm>
            <a:off x="750171" y="1650204"/>
            <a:ext cx="10691655" cy="646331"/>
          </a:xfrm>
          <a:custGeom>
            <a:avLst/>
            <a:gdLst>
              <a:gd name="connsiteX0" fmla="*/ 0 w 10691655"/>
              <a:gd name="connsiteY0" fmla="*/ 0 h 646331"/>
              <a:gd name="connsiteX1" fmla="*/ 668228 w 10691655"/>
              <a:gd name="connsiteY1" fmla="*/ 0 h 646331"/>
              <a:gd name="connsiteX2" fmla="*/ 1550290 w 10691655"/>
              <a:gd name="connsiteY2" fmla="*/ 0 h 646331"/>
              <a:gd name="connsiteX3" fmla="*/ 2432352 w 10691655"/>
              <a:gd name="connsiteY3" fmla="*/ 0 h 646331"/>
              <a:gd name="connsiteX4" fmla="*/ 3207497 w 10691655"/>
              <a:gd name="connsiteY4" fmla="*/ 0 h 646331"/>
              <a:gd name="connsiteX5" fmla="*/ 3768808 w 10691655"/>
              <a:gd name="connsiteY5" fmla="*/ 0 h 646331"/>
              <a:gd name="connsiteX6" fmla="*/ 4437037 w 10691655"/>
              <a:gd name="connsiteY6" fmla="*/ 0 h 646331"/>
              <a:gd name="connsiteX7" fmla="*/ 4891432 w 10691655"/>
              <a:gd name="connsiteY7" fmla="*/ 0 h 646331"/>
              <a:gd name="connsiteX8" fmla="*/ 5345828 w 10691655"/>
              <a:gd name="connsiteY8" fmla="*/ 0 h 646331"/>
              <a:gd name="connsiteX9" fmla="*/ 5907139 w 10691655"/>
              <a:gd name="connsiteY9" fmla="*/ 0 h 646331"/>
              <a:gd name="connsiteX10" fmla="*/ 6468451 w 10691655"/>
              <a:gd name="connsiteY10" fmla="*/ 0 h 646331"/>
              <a:gd name="connsiteX11" fmla="*/ 7029763 w 10691655"/>
              <a:gd name="connsiteY11" fmla="*/ 0 h 646331"/>
              <a:gd name="connsiteX12" fmla="*/ 7377242 w 10691655"/>
              <a:gd name="connsiteY12" fmla="*/ 0 h 646331"/>
              <a:gd name="connsiteX13" fmla="*/ 7938554 w 10691655"/>
              <a:gd name="connsiteY13" fmla="*/ 0 h 646331"/>
              <a:gd name="connsiteX14" fmla="*/ 8820615 w 10691655"/>
              <a:gd name="connsiteY14" fmla="*/ 0 h 646331"/>
              <a:gd name="connsiteX15" fmla="*/ 9702677 w 10691655"/>
              <a:gd name="connsiteY15" fmla="*/ 0 h 646331"/>
              <a:gd name="connsiteX16" fmla="*/ 10691655 w 10691655"/>
              <a:gd name="connsiteY16" fmla="*/ 0 h 646331"/>
              <a:gd name="connsiteX17" fmla="*/ 10691655 w 10691655"/>
              <a:gd name="connsiteY17" fmla="*/ 646331 h 646331"/>
              <a:gd name="connsiteX18" fmla="*/ 10130343 w 10691655"/>
              <a:gd name="connsiteY18" fmla="*/ 646331 h 646331"/>
              <a:gd name="connsiteX19" fmla="*/ 9248282 w 10691655"/>
              <a:gd name="connsiteY19" fmla="*/ 646331 h 646331"/>
              <a:gd name="connsiteX20" fmla="*/ 8900803 w 10691655"/>
              <a:gd name="connsiteY20" fmla="*/ 646331 h 646331"/>
              <a:gd name="connsiteX21" fmla="*/ 8446407 w 10691655"/>
              <a:gd name="connsiteY21" fmla="*/ 646331 h 646331"/>
              <a:gd name="connsiteX22" fmla="*/ 7778179 w 10691655"/>
              <a:gd name="connsiteY22" fmla="*/ 646331 h 646331"/>
              <a:gd name="connsiteX23" fmla="*/ 6896117 w 10691655"/>
              <a:gd name="connsiteY23" fmla="*/ 646331 h 646331"/>
              <a:gd name="connsiteX24" fmla="*/ 6120972 w 10691655"/>
              <a:gd name="connsiteY24" fmla="*/ 646331 h 646331"/>
              <a:gd name="connsiteX25" fmla="*/ 5238911 w 10691655"/>
              <a:gd name="connsiteY25" fmla="*/ 646331 h 646331"/>
              <a:gd name="connsiteX26" fmla="*/ 4891432 w 10691655"/>
              <a:gd name="connsiteY26" fmla="*/ 646331 h 646331"/>
              <a:gd name="connsiteX27" fmla="*/ 4009371 w 10691655"/>
              <a:gd name="connsiteY27" fmla="*/ 646331 h 646331"/>
              <a:gd name="connsiteX28" fmla="*/ 3554975 w 10691655"/>
              <a:gd name="connsiteY28" fmla="*/ 646331 h 646331"/>
              <a:gd name="connsiteX29" fmla="*/ 3207497 w 10691655"/>
              <a:gd name="connsiteY29" fmla="*/ 646331 h 646331"/>
              <a:gd name="connsiteX30" fmla="*/ 2860018 w 10691655"/>
              <a:gd name="connsiteY30" fmla="*/ 646331 h 646331"/>
              <a:gd name="connsiteX31" fmla="*/ 2084873 w 10691655"/>
              <a:gd name="connsiteY31" fmla="*/ 646331 h 646331"/>
              <a:gd name="connsiteX32" fmla="*/ 1523561 w 10691655"/>
              <a:gd name="connsiteY32" fmla="*/ 646331 h 646331"/>
              <a:gd name="connsiteX33" fmla="*/ 748416 w 10691655"/>
              <a:gd name="connsiteY33" fmla="*/ 646331 h 646331"/>
              <a:gd name="connsiteX34" fmla="*/ 0 w 10691655"/>
              <a:gd name="connsiteY34" fmla="*/ 646331 h 646331"/>
              <a:gd name="connsiteX35" fmla="*/ 0 w 10691655"/>
              <a:gd name="connsiteY35" fmla="*/ 0 h 646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691655" h="646331" fill="none" extrusionOk="0">
                <a:moveTo>
                  <a:pt x="0" y="0"/>
                </a:moveTo>
                <a:cubicBezTo>
                  <a:pt x="324712" y="20349"/>
                  <a:pt x="532209" y="-31329"/>
                  <a:pt x="668228" y="0"/>
                </a:cubicBezTo>
                <a:cubicBezTo>
                  <a:pt x="804247" y="31329"/>
                  <a:pt x="1196096" y="25506"/>
                  <a:pt x="1550290" y="0"/>
                </a:cubicBezTo>
                <a:cubicBezTo>
                  <a:pt x="1904484" y="-25506"/>
                  <a:pt x="2140359" y="-28917"/>
                  <a:pt x="2432352" y="0"/>
                </a:cubicBezTo>
                <a:cubicBezTo>
                  <a:pt x="2724345" y="28917"/>
                  <a:pt x="2995432" y="29823"/>
                  <a:pt x="3207497" y="0"/>
                </a:cubicBezTo>
                <a:cubicBezTo>
                  <a:pt x="3419562" y="-29823"/>
                  <a:pt x="3497147" y="20185"/>
                  <a:pt x="3768808" y="0"/>
                </a:cubicBezTo>
                <a:cubicBezTo>
                  <a:pt x="4040469" y="-20185"/>
                  <a:pt x="4261909" y="-13537"/>
                  <a:pt x="4437037" y="0"/>
                </a:cubicBezTo>
                <a:cubicBezTo>
                  <a:pt x="4612165" y="13537"/>
                  <a:pt x="4696243" y="12772"/>
                  <a:pt x="4891432" y="0"/>
                </a:cubicBezTo>
                <a:cubicBezTo>
                  <a:pt x="5086622" y="-12772"/>
                  <a:pt x="5186025" y="6385"/>
                  <a:pt x="5345828" y="0"/>
                </a:cubicBezTo>
                <a:cubicBezTo>
                  <a:pt x="5505631" y="-6385"/>
                  <a:pt x="5718925" y="-7696"/>
                  <a:pt x="5907139" y="0"/>
                </a:cubicBezTo>
                <a:cubicBezTo>
                  <a:pt x="6095353" y="7696"/>
                  <a:pt x="6202322" y="-27424"/>
                  <a:pt x="6468451" y="0"/>
                </a:cubicBezTo>
                <a:cubicBezTo>
                  <a:pt x="6734580" y="27424"/>
                  <a:pt x="6830914" y="17204"/>
                  <a:pt x="7029763" y="0"/>
                </a:cubicBezTo>
                <a:cubicBezTo>
                  <a:pt x="7228612" y="-17204"/>
                  <a:pt x="7212242" y="5460"/>
                  <a:pt x="7377242" y="0"/>
                </a:cubicBezTo>
                <a:cubicBezTo>
                  <a:pt x="7542242" y="-5460"/>
                  <a:pt x="7659946" y="2191"/>
                  <a:pt x="7938554" y="0"/>
                </a:cubicBezTo>
                <a:cubicBezTo>
                  <a:pt x="8217162" y="-2191"/>
                  <a:pt x="8604628" y="-22853"/>
                  <a:pt x="8820615" y="0"/>
                </a:cubicBezTo>
                <a:cubicBezTo>
                  <a:pt x="9036602" y="22853"/>
                  <a:pt x="9459693" y="12138"/>
                  <a:pt x="9702677" y="0"/>
                </a:cubicBezTo>
                <a:cubicBezTo>
                  <a:pt x="9945661" y="-12138"/>
                  <a:pt x="10381102" y="25302"/>
                  <a:pt x="10691655" y="0"/>
                </a:cubicBezTo>
                <a:cubicBezTo>
                  <a:pt x="10689050" y="310766"/>
                  <a:pt x="10664631" y="402882"/>
                  <a:pt x="10691655" y="646331"/>
                </a:cubicBezTo>
                <a:cubicBezTo>
                  <a:pt x="10554325" y="653052"/>
                  <a:pt x="10338834" y="650093"/>
                  <a:pt x="10130343" y="646331"/>
                </a:cubicBezTo>
                <a:cubicBezTo>
                  <a:pt x="9921852" y="642569"/>
                  <a:pt x="9508689" y="676467"/>
                  <a:pt x="9248282" y="646331"/>
                </a:cubicBezTo>
                <a:cubicBezTo>
                  <a:pt x="8987875" y="616195"/>
                  <a:pt x="9000904" y="637672"/>
                  <a:pt x="8900803" y="646331"/>
                </a:cubicBezTo>
                <a:cubicBezTo>
                  <a:pt x="8800702" y="654990"/>
                  <a:pt x="8630370" y="649713"/>
                  <a:pt x="8446407" y="646331"/>
                </a:cubicBezTo>
                <a:cubicBezTo>
                  <a:pt x="8262444" y="642949"/>
                  <a:pt x="7986691" y="676588"/>
                  <a:pt x="7778179" y="646331"/>
                </a:cubicBezTo>
                <a:cubicBezTo>
                  <a:pt x="7569667" y="616074"/>
                  <a:pt x="7244898" y="656103"/>
                  <a:pt x="6896117" y="646331"/>
                </a:cubicBezTo>
                <a:cubicBezTo>
                  <a:pt x="6547336" y="636559"/>
                  <a:pt x="6398384" y="681729"/>
                  <a:pt x="6120972" y="646331"/>
                </a:cubicBezTo>
                <a:cubicBezTo>
                  <a:pt x="5843560" y="610933"/>
                  <a:pt x="5555579" y="668584"/>
                  <a:pt x="5238911" y="646331"/>
                </a:cubicBezTo>
                <a:cubicBezTo>
                  <a:pt x="4922243" y="624078"/>
                  <a:pt x="4991158" y="647099"/>
                  <a:pt x="4891432" y="646331"/>
                </a:cubicBezTo>
                <a:cubicBezTo>
                  <a:pt x="4791706" y="645563"/>
                  <a:pt x="4412680" y="670429"/>
                  <a:pt x="4009371" y="646331"/>
                </a:cubicBezTo>
                <a:cubicBezTo>
                  <a:pt x="3606062" y="622233"/>
                  <a:pt x="3652046" y="650695"/>
                  <a:pt x="3554975" y="646331"/>
                </a:cubicBezTo>
                <a:cubicBezTo>
                  <a:pt x="3457904" y="641967"/>
                  <a:pt x="3365662" y="661900"/>
                  <a:pt x="3207497" y="646331"/>
                </a:cubicBezTo>
                <a:cubicBezTo>
                  <a:pt x="3049332" y="630762"/>
                  <a:pt x="3033332" y="659251"/>
                  <a:pt x="2860018" y="646331"/>
                </a:cubicBezTo>
                <a:cubicBezTo>
                  <a:pt x="2686704" y="633411"/>
                  <a:pt x="2318935" y="658709"/>
                  <a:pt x="2084873" y="646331"/>
                </a:cubicBezTo>
                <a:cubicBezTo>
                  <a:pt x="1850812" y="633953"/>
                  <a:pt x="1679026" y="647631"/>
                  <a:pt x="1523561" y="646331"/>
                </a:cubicBezTo>
                <a:cubicBezTo>
                  <a:pt x="1368096" y="645031"/>
                  <a:pt x="1055824" y="630860"/>
                  <a:pt x="748416" y="646331"/>
                </a:cubicBezTo>
                <a:cubicBezTo>
                  <a:pt x="441008" y="661802"/>
                  <a:pt x="256824" y="627791"/>
                  <a:pt x="0" y="646331"/>
                </a:cubicBezTo>
                <a:cubicBezTo>
                  <a:pt x="4065" y="388146"/>
                  <a:pt x="-31457" y="307637"/>
                  <a:pt x="0" y="0"/>
                </a:cubicBezTo>
                <a:close/>
              </a:path>
              <a:path w="10691655" h="646331" stroke="0" extrusionOk="0">
                <a:moveTo>
                  <a:pt x="0" y="0"/>
                </a:moveTo>
                <a:cubicBezTo>
                  <a:pt x="239422" y="17771"/>
                  <a:pt x="370559" y="17667"/>
                  <a:pt x="561312" y="0"/>
                </a:cubicBezTo>
                <a:cubicBezTo>
                  <a:pt x="752065" y="-17667"/>
                  <a:pt x="1092210" y="-13872"/>
                  <a:pt x="1229540" y="0"/>
                </a:cubicBezTo>
                <a:cubicBezTo>
                  <a:pt x="1366870" y="13872"/>
                  <a:pt x="1631053" y="-8320"/>
                  <a:pt x="1790852" y="0"/>
                </a:cubicBezTo>
                <a:cubicBezTo>
                  <a:pt x="1950651" y="8320"/>
                  <a:pt x="2003831" y="-15932"/>
                  <a:pt x="2138331" y="0"/>
                </a:cubicBezTo>
                <a:cubicBezTo>
                  <a:pt x="2272831" y="15932"/>
                  <a:pt x="2746664" y="38087"/>
                  <a:pt x="2913476" y="0"/>
                </a:cubicBezTo>
                <a:cubicBezTo>
                  <a:pt x="3080288" y="-38087"/>
                  <a:pt x="3226357" y="19552"/>
                  <a:pt x="3474788" y="0"/>
                </a:cubicBezTo>
                <a:cubicBezTo>
                  <a:pt x="3723219" y="-19552"/>
                  <a:pt x="4113770" y="-6348"/>
                  <a:pt x="4356849" y="0"/>
                </a:cubicBezTo>
                <a:cubicBezTo>
                  <a:pt x="4599928" y="6348"/>
                  <a:pt x="4619516" y="-1806"/>
                  <a:pt x="4811245" y="0"/>
                </a:cubicBezTo>
                <a:cubicBezTo>
                  <a:pt x="5002974" y="1806"/>
                  <a:pt x="5101045" y="-7318"/>
                  <a:pt x="5265640" y="0"/>
                </a:cubicBezTo>
                <a:cubicBezTo>
                  <a:pt x="5430236" y="7318"/>
                  <a:pt x="5863941" y="-35529"/>
                  <a:pt x="6147702" y="0"/>
                </a:cubicBezTo>
                <a:cubicBezTo>
                  <a:pt x="6431463" y="35529"/>
                  <a:pt x="6724770" y="-37392"/>
                  <a:pt x="6922847" y="0"/>
                </a:cubicBezTo>
                <a:cubicBezTo>
                  <a:pt x="7120925" y="37392"/>
                  <a:pt x="7312479" y="-14192"/>
                  <a:pt x="7484158" y="0"/>
                </a:cubicBezTo>
                <a:cubicBezTo>
                  <a:pt x="7655837" y="14192"/>
                  <a:pt x="7789663" y="-4575"/>
                  <a:pt x="7938554" y="0"/>
                </a:cubicBezTo>
                <a:cubicBezTo>
                  <a:pt x="8087445" y="4575"/>
                  <a:pt x="8341327" y="-8372"/>
                  <a:pt x="8606782" y="0"/>
                </a:cubicBezTo>
                <a:cubicBezTo>
                  <a:pt x="8872237" y="8372"/>
                  <a:pt x="8863751" y="-10924"/>
                  <a:pt x="8954261" y="0"/>
                </a:cubicBezTo>
                <a:cubicBezTo>
                  <a:pt x="9044771" y="10924"/>
                  <a:pt x="9424287" y="27489"/>
                  <a:pt x="9622489" y="0"/>
                </a:cubicBezTo>
                <a:cubicBezTo>
                  <a:pt x="9820691" y="-27489"/>
                  <a:pt x="10228847" y="14615"/>
                  <a:pt x="10691655" y="0"/>
                </a:cubicBezTo>
                <a:cubicBezTo>
                  <a:pt x="10706441" y="245112"/>
                  <a:pt x="10706754" y="391894"/>
                  <a:pt x="10691655" y="646331"/>
                </a:cubicBezTo>
                <a:cubicBezTo>
                  <a:pt x="10551973" y="639264"/>
                  <a:pt x="10397984" y="629599"/>
                  <a:pt x="10237260" y="646331"/>
                </a:cubicBezTo>
                <a:cubicBezTo>
                  <a:pt x="10076537" y="663063"/>
                  <a:pt x="9711505" y="648008"/>
                  <a:pt x="9462115" y="646331"/>
                </a:cubicBezTo>
                <a:cubicBezTo>
                  <a:pt x="9212726" y="644654"/>
                  <a:pt x="9012664" y="634740"/>
                  <a:pt x="8580053" y="646331"/>
                </a:cubicBezTo>
                <a:cubicBezTo>
                  <a:pt x="8147442" y="657922"/>
                  <a:pt x="8294943" y="662045"/>
                  <a:pt x="8125658" y="646331"/>
                </a:cubicBezTo>
                <a:cubicBezTo>
                  <a:pt x="7956373" y="630617"/>
                  <a:pt x="7704039" y="629085"/>
                  <a:pt x="7457429" y="646331"/>
                </a:cubicBezTo>
                <a:cubicBezTo>
                  <a:pt x="7210819" y="663577"/>
                  <a:pt x="7043187" y="645754"/>
                  <a:pt x="6682284" y="646331"/>
                </a:cubicBezTo>
                <a:cubicBezTo>
                  <a:pt x="6321381" y="646908"/>
                  <a:pt x="6324404" y="654076"/>
                  <a:pt x="6227889" y="646331"/>
                </a:cubicBezTo>
                <a:cubicBezTo>
                  <a:pt x="6131374" y="638586"/>
                  <a:pt x="5789773" y="634789"/>
                  <a:pt x="5666577" y="646331"/>
                </a:cubicBezTo>
                <a:cubicBezTo>
                  <a:pt x="5543381" y="657873"/>
                  <a:pt x="5122782" y="652149"/>
                  <a:pt x="4891432" y="646331"/>
                </a:cubicBezTo>
                <a:cubicBezTo>
                  <a:pt x="4660082" y="640513"/>
                  <a:pt x="4332322" y="657269"/>
                  <a:pt x="4009371" y="646331"/>
                </a:cubicBezTo>
                <a:cubicBezTo>
                  <a:pt x="3686420" y="635393"/>
                  <a:pt x="3368584" y="632186"/>
                  <a:pt x="3127309" y="646331"/>
                </a:cubicBezTo>
                <a:cubicBezTo>
                  <a:pt x="2886034" y="660476"/>
                  <a:pt x="2477193" y="620188"/>
                  <a:pt x="2245248" y="646331"/>
                </a:cubicBezTo>
                <a:cubicBezTo>
                  <a:pt x="2013303" y="672474"/>
                  <a:pt x="1828855" y="638482"/>
                  <a:pt x="1683936" y="646331"/>
                </a:cubicBezTo>
                <a:cubicBezTo>
                  <a:pt x="1539017" y="654180"/>
                  <a:pt x="1438362" y="635402"/>
                  <a:pt x="1229540" y="646331"/>
                </a:cubicBezTo>
                <a:cubicBezTo>
                  <a:pt x="1020718" y="657260"/>
                  <a:pt x="1054656" y="637710"/>
                  <a:pt x="882062" y="646331"/>
                </a:cubicBezTo>
                <a:cubicBezTo>
                  <a:pt x="709468" y="654952"/>
                  <a:pt x="218564" y="616801"/>
                  <a:pt x="0" y="646331"/>
                </a:cubicBezTo>
                <a:cubicBezTo>
                  <a:pt x="-21782" y="385690"/>
                  <a:pt x="21554" y="310611"/>
                  <a:pt x="0" y="0"/>
                </a:cubicBezTo>
                <a:close/>
              </a:path>
            </a:pathLst>
          </a:custGeom>
          <a:solidFill>
            <a:schemeClr val="accent2">
              <a:lumMod val="40000"/>
              <a:lumOff val="60000"/>
            </a:schemeClr>
          </a:solidFill>
          <a:ln w="38100">
            <a:solidFill>
              <a:srgbClr val="FA8422"/>
            </a:solidFill>
            <a:extLst>
              <a:ext uri="{C807C97D-BFC1-408E-A445-0C87EB9F89A2}">
                <ask:lineSketchStyleProps xmlns:ask="http://schemas.microsoft.com/office/drawing/2018/sketchyshapes" sd="3226494589">
                  <a:prstGeom prst="rect">
                    <a:avLst/>
                  </a:prstGeom>
                  <ask:type>
                    <ask:lineSketchFreehand/>
                  </ask:type>
                </ask:lineSketchStyleProps>
              </a:ext>
            </a:extLst>
          </a:ln>
        </p:spPr>
        <p:txBody>
          <a:bodyPr wrap="square" rtlCol="0">
            <a:spAutoFit/>
          </a:bodyPr>
          <a:lstStyle/>
          <a:p>
            <a:pPr marL="285750" indent="-285750">
              <a:buFont typeface="Wingdings" panose="05000000000000000000" pitchFamily="2" charset="2"/>
              <a:buChar char="ü"/>
            </a:pPr>
            <a:r>
              <a:rPr lang="en-IN" b="1" dirty="0"/>
              <a:t>Supporting Aspirants:</a:t>
            </a:r>
            <a:r>
              <a:rPr lang="en-IN" dirty="0"/>
              <a:t> </a:t>
            </a:r>
            <a:r>
              <a:rPr lang="en-GB" b="0" i="0" dirty="0">
                <a:solidFill>
                  <a:srgbClr val="374151"/>
                </a:solidFill>
                <a:effectLst/>
                <a:latin typeface="Söhne"/>
              </a:rPr>
              <a:t>Equip aspirants to conquer competitive exams, overcoming challenges with Learn Sync's innovative approach.</a:t>
            </a:r>
          </a:p>
        </p:txBody>
      </p:sp>
      <p:pic>
        <p:nvPicPr>
          <p:cNvPr id="14" name="Picture 13">
            <a:extLst>
              <a:ext uri="{FF2B5EF4-FFF2-40B4-BE49-F238E27FC236}">
                <a16:creationId xmlns:a16="http://schemas.microsoft.com/office/drawing/2014/main" id="{D94DF6E8-07BB-C7ED-29FD-D7F15E0B033F}"/>
              </a:ext>
            </a:extLst>
          </p:cNvPr>
          <p:cNvPicPr>
            <a:picLocks noChangeAspect="1"/>
          </p:cNvPicPr>
          <p:nvPr/>
        </p:nvPicPr>
        <p:blipFill>
          <a:blip r:embed="rId3" cstate="print">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tretch>
            <a:fillRect/>
          </a:stretch>
        </p:blipFill>
        <p:spPr>
          <a:xfrm flipH="1">
            <a:off x="8890908" y="4219602"/>
            <a:ext cx="2408464" cy="2408464"/>
          </a:xfrm>
          <a:prstGeom prst="ellipse">
            <a:avLst/>
          </a:prstGeom>
          <a:ln>
            <a:noFill/>
          </a:ln>
          <a:effectLst>
            <a:softEdge rad="112500"/>
          </a:effectLst>
        </p:spPr>
      </p:pic>
    </p:spTree>
    <p:extLst>
      <p:ext uri="{BB962C8B-B14F-4D97-AF65-F5344CB8AC3E}">
        <p14:creationId xmlns:p14="http://schemas.microsoft.com/office/powerpoint/2010/main" val="31073345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object 3"/>
          <p:cNvSpPr txBox="1">
            <a:spLocks noGrp="1"/>
          </p:cNvSpPr>
          <p:nvPr>
            <p:ph type="title"/>
          </p:nvPr>
        </p:nvSpPr>
        <p:spPr>
          <a:xfrm>
            <a:off x="534259" y="309562"/>
            <a:ext cx="3898948" cy="382156"/>
          </a:xfrm>
          <a:prstGeom prst="rect">
            <a:avLst/>
          </a:prstGeom>
        </p:spPr>
        <p:txBody>
          <a:bodyPr vert="horz" wrap="square" lIns="0" tIns="12700" rIns="0" bIns="0" rtlCol="0">
            <a:spAutoFit/>
          </a:bodyPr>
          <a:lstStyle/>
          <a:p>
            <a:pPr marL="12700">
              <a:lnSpc>
                <a:spcPct val="100000"/>
              </a:lnSpc>
              <a:spcBef>
                <a:spcPts val="100"/>
              </a:spcBef>
            </a:pPr>
            <a:r>
              <a:rPr lang="en-IN" sz="2400" dirty="0">
                <a:solidFill>
                  <a:srgbClr val="04A2B9"/>
                </a:solidFill>
                <a:latin typeface="Proxima Nova"/>
              </a:rPr>
              <a:t>Scope of LearnSync</a:t>
            </a:r>
            <a:endParaRPr sz="2400" dirty="0">
              <a:latin typeface="Proxima Nova"/>
            </a:endParaRPr>
          </a:p>
        </p:txBody>
      </p:sp>
      <p:sp>
        <p:nvSpPr>
          <p:cNvPr id="3" name="TextBox 2">
            <a:extLst>
              <a:ext uri="{FF2B5EF4-FFF2-40B4-BE49-F238E27FC236}">
                <a16:creationId xmlns:a16="http://schemas.microsoft.com/office/drawing/2014/main" id="{58EA7041-C7A3-E157-8962-F0C0C29DDAF1}"/>
              </a:ext>
            </a:extLst>
          </p:cNvPr>
          <p:cNvSpPr txBox="1"/>
          <p:nvPr/>
        </p:nvSpPr>
        <p:spPr>
          <a:xfrm>
            <a:off x="750171" y="2717415"/>
            <a:ext cx="10900265" cy="369332"/>
          </a:xfrm>
          <a:custGeom>
            <a:avLst/>
            <a:gdLst>
              <a:gd name="connsiteX0" fmla="*/ 0 w 10900265"/>
              <a:gd name="connsiteY0" fmla="*/ 0 h 369332"/>
              <a:gd name="connsiteX1" fmla="*/ 681267 w 10900265"/>
              <a:gd name="connsiteY1" fmla="*/ 0 h 369332"/>
              <a:gd name="connsiteX2" fmla="*/ 1580538 w 10900265"/>
              <a:gd name="connsiteY2" fmla="*/ 0 h 369332"/>
              <a:gd name="connsiteX3" fmla="*/ 2479810 w 10900265"/>
              <a:gd name="connsiteY3" fmla="*/ 0 h 369332"/>
              <a:gd name="connsiteX4" fmla="*/ 3270080 w 10900265"/>
              <a:gd name="connsiteY4" fmla="*/ 0 h 369332"/>
              <a:gd name="connsiteX5" fmla="*/ 3842343 w 10900265"/>
              <a:gd name="connsiteY5" fmla="*/ 0 h 369332"/>
              <a:gd name="connsiteX6" fmla="*/ 4523610 w 10900265"/>
              <a:gd name="connsiteY6" fmla="*/ 0 h 369332"/>
              <a:gd name="connsiteX7" fmla="*/ 4986871 w 10900265"/>
              <a:gd name="connsiteY7" fmla="*/ 0 h 369332"/>
              <a:gd name="connsiteX8" fmla="*/ 5450133 w 10900265"/>
              <a:gd name="connsiteY8" fmla="*/ 0 h 369332"/>
              <a:gd name="connsiteX9" fmla="*/ 6022396 w 10900265"/>
              <a:gd name="connsiteY9" fmla="*/ 0 h 369332"/>
              <a:gd name="connsiteX10" fmla="*/ 6594660 w 10900265"/>
              <a:gd name="connsiteY10" fmla="*/ 0 h 369332"/>
              <a:gd name="connsiteX11" fmla="*/ 7166924 w 10900265"/>
              <a:gd name="connsiteY11" fmla="*/ 0 h 369332"/>
              <a:gd name="connsiteX12" fmla="*/ 7521183 w 10900265"/>
              <a:gd name="connsiteY12" fmla="*/ 0 h 369332"/>
              <a:gd name="connsiteX13" fmla="*/ 8093447 w 10900265"/>
              <a:gd name="connsiteY13" fmla="*/ 0 h 369332"/>
              <a:gd name="connsiteX14" fmla="*/ 8992719 w 10900265"/>
              <a:gd name="connsiteY14" fmla="*/ 0 h 369332"/>
              <a:gd name="connsiteX15" fmla="*/ 9891990 w 10900265"/>
              <a:gd name="connsiteY15" fmla="*/ 0 h 369332"/>
              <a:gd name="connsiteX16" fmla="*/ 10900265 w 10900265"/>
              <a:gd name="connsiteY16" fmla="*/ 0 h 369332"/>
              <a:gd name="connsiteX17" fmla="*/ 10900265 w 10900265"/>
              <a:gd name="connsiteY17" fmla="*/ 369332 h 369332"/>
              <a:gd name="connsiteX18" fmla="*/ 10328001 w 10900265"/>
              <a:gd name="connsiteY18" fmla="*/ 369332 h 369332"/>
              <a:gd name="connsiteX19" fmla="*/ 9428729 w 10900265"/>
              <a:gd name="connsiteY19" fmla="*/ 369332 h 369332"/>
              <a:gd name="connsiteX20" fmla="*/ 9074471 w 10900265"/>
              <a:gd name="connsiteY20" fmla="*/ 369332 h 369332"/>
              <a:gd name="connsiteX21" fmla="*/ 8611209 w 10900265"/>
              <a:gd name="connsiteY21" fmla="*/ 369332 h 369332"/>
              <a:gd name="connsiteX22" fmla="*/ 7929943 w 10900265"/>
              <a:gd name="connsiteY22" fmla="*/ 369332 h 369332"/>
              <a:gd name="connsiteX23" fmla="*/ 7030671 w 10900265"/>
              <a:gd name="connsiteY23" fmla="*/ 369332 h 369332"/>
              <a:gd name="connsiteX24" fmla="*/ 6240402 w 10900265"/>
              <a:gd name="connsiteY24" fmla="*/ 369332 h 369332"/>
              <a:gd name="connsiteX25" fmla="*/ 5341130 w 10900265"/>
              <a:gd name="connsiteY25" fmla="*/ 369332 h 369332"/>
              <a:gd name="connsiteX26" fmla="*/ 4986871 w 10900265"/>
              <a:gd name="connsiteY26" fmla="*/ 369332 h 369332"/>
              <a:gd name="connsiteX27" fmla="*/ 4087599 w 10900265"/>
              <a:gd name="connsiteY27" fmla="*/ 369332 h 369332"/>
              <a:gd name="connsiteX28" fmla="*/ 3624338 w 10900265"/>
              <a:gd name="connsiteY28" fmla="*/ 369332 h 369332"/>
              <a:gd name="connsiteX29" fmla="*/ 3270080 w 10900265"/>
              <a:gd name="connsiteY29" fmla="*/ 369332 h 369332"/>
              <a:gd name="connsiteX30" fmla="*/ 2915821 w 10900265"/>
              <a:gd name="connsiteY30" fmla="*/ 369332 h 369332"/>
              <a:gd name="connsiteX31" fmla="*/ 2125552 w 10900265"/>
              <a:gd name="connsiteY31" fmla="*/ 369332 h 369332"/>
              <a:gd name="connsiteX32" fmla="*/ 1553288 w 10900265"/>
              <a:gd name="connsiteY32" fmla="*/ 369332 h 369332"/>
              <a:gd name="connsiteX33" fmla="*/ 763019 w 10900265"/>
              <a:gd name="connsiteY33" fmla="*/ 369332 h 369332"/>
              <a:gd name="connsiteX34" fmla="*/ 0 w 10900265"/>
              <a:gd name="connsiteY34" fmla="*/ 369332 h 369332"/>
              <a:gd name="connsiteX35" fmla="*/ 0 w 10900265"/>
              <a:gd name="connsiteY35"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900265" h="369332" fill="none" extrusionOk="0">
                <a:moveTo>
                  <a:pt x="0" y="0"/>
                </a:moveTo>
                <a:cubicBezTo>
                  <a:pt x="174995" y="9367"/>
                  <a:pt x="419517" y="-26284"/>
                  <a:pt x="681267" y="0"/>
                </a:cubicBezTo>
                <a:cubicBezTo>
                  <a:pt x="943017" y="26284"/>
                  <a:pt x="1139112" y="-41959"/>
                  <a:pt x="1580538" y="0"/>
                </a:cubicBezTo>
                <a:cubicBezTo>
                  <a:pt x="2021964" y="41959"/>
                  <a:pt x="2272069" y="-29083"/>
                  <a:pt x="2479810" y="0"/>
                </a:cubicBezTo>
                <a:cubicBezTo>
                  <a:pt x="2687551" y="29083"/>
                  <a:pt x="2922804" y="35332"/>
                  <a:pt x="3270080" y="0"/>
                </a:cubicBezTo>
                <a:cubicBezTo>
                  <a:pt x="3617356" y="-35332"/>
                  <a:pt x="3577829" y="-3440"/>
                  <a:pt x="3842343" y="0"/>
                </a:cubicBezTo>
                <a:cubicBezTo>
                  <a:pt x="4106857" y="3440"/>
                  <a:pt x="4251460" y="16827"/>
                  <a:pt x="4523610" y="0"/>
                </a:cubicBezTo>
                <a:cubicBezTo>
                  <a:pt x="4795760" y="-16827"/>
                  <a:pt x="4785976" y="-17135"/>
                  <a:pt x="4986871" y="0"/>
                </a:cubicBezTo>
                <a:cubicBezTo>
                  <a:pt x="5187766" y="17135"/>
                  <a:pt x="5237422" y="-6590"/>
                  <a:pt x="5450133" y="0"/>
                </a:cubicBezTo>
                <a:cubicBezTo>
                  <a:pt x="5662844" y="6590"/>
                  <a:pt x="5736717" y="-18204"/>
                  <a:pt x="6022396" y="0"/>
                </a:cubicBezTo>
                <a:cubicBezTo>
                  <a:pt x="6308075" y="18204"/>
                  <a:pt x="6359203" y="-19569"/>
                  <a:pt x="6594660" y="0"/>
                </a:cubicBezTo>
                <a:cubicBezTo>
                  <a:pt x="6830117" y="19569"/>
                  <a:pt x="7051377" y="28480"/>
                  <a:pt x="7166924" y="0"/>
                </a:cubicBezTo>
                <a:cubicBezTo>
                  <a:pt x="7282471" y="-28480"/>
                  <a:pt x="7392125" y="-8711"/>
                  <a:pt x="7521183" y="0"/>
                </a:cubicBezTo>
                <a:cubicBezTo>
                  <a:pt x="7650241" y="8711"/>
                  <a:pt x="7943332" y="24822"/>
                  <a:pt x="8093447" y="0"/>
                </a:cubicBezTo>
                <a:cubicBezTo>
                  <a:pt x="8243562" y="-24822"/>
                  <a:pt x="8649404" y="-7842"/>
                  <a:pt x="8992719" y="0"/>
                </a:cubicBezTo>
                <a:cubicBezTo>
                  <a:pt x="9336034" y="7842"/>
                  <a:pt x="9669743" y="20014"/>
                  <a:pt x="9891990" y="0"/>
                </a:cubicBezTo>
                <a:cubicBezTo>
                  <a:pt x="10114237" y="-20014"/>
                  <a:pt x="10695954" y="-44225"/>
                  <a:pt x="10900265" y="0"/>
                </a:cubicBezTo>
                <a:cubicBezTo>
                  <a:pt x="10893043" y="143381"/>
                  <a:pt x="10896324" y="252440"/>
                  <a:pt x="10900265" y="369332"/>
                </a:cubicBezTo>
                <a:cubicBezTo>
                  <a:pt x="10679503" y="342008"/>
                  <a:pt x="10582986" y="367125"/>
                  <a:pt x="10328001" y="369332"/>
                </a:cubicBezTo>
                <a:cubicBezTo>
                  <a:pt x="10073016" y="371539"/>
                  <a:pt x="9737739" y="397761"/>
                  <a:pt x="9428729" y="369332"/>
                </a:cubicBezTo>
                <a:cubicBezTo>
                  <a:pt x="9119719" y="340903"/>
                  <a:pt x="9216929" y="380975"/>
                  <a:pt x="9074471" y="369332"/>
                </a:cubicBezTo>
                <a:cubicBezTo>
                  <a:pt x="8932013" y="357689"/>
                  <a:pt x="8744655" y="370756"/>
                  <a:pt x="8611209" y="369332"/>
                </a:cubicBezTo>
                <a:cubicBezTo>
                  <a:pt x="8477763" y="367908"/>
                  <a:pt x="8206244" y="395415"/>
                  <a:pt x="7929943" y="369332"/>
                </a:cubicBezTo>
                <a:cubicBezTo>
                  <a:pt x="7653642" y="343249"/>
                  <a:pt x="7303255" y="336025"/>
                  <a:pt x="7030671" y="369332"/>
                </a:cubicBezTo>
                <a:cubicBezTo>
                  <a:pt x="6758087" y="402639"/>
                  <a:pt x="6475896" y="358488"/>
                  <a:pt x="6240402" y="369332"/>
                </a:cubicBezTo>
                <a:cubicBezTo>
                  <a:pt x="6004908" y="380176"/>
                  <a:pt x="5556665" y="334565"/>
                  <a:pt x="5341130" y="369332"/>
                </a:cubicBezTo>
                <a:cubicBezTo>
                  <a:pt x="5125595" y="404099"/>
                  <a:pt x="5059768" y="375405"/>
                  <a:pt x="4986871" y="369332"/>
                </a:cubicBezTo>
                <a:cubicBezTo>
                  <a:pt x="4913974" y="363259"/>
                  <a:pt x="4280054" y="328915"/>
                  <a:pt x="4087599" y="369332"/>
                </a:cubicBezTo>
                <a:cubicBezTo>
                  <a:pt x="3895144" y="409749"/>
                  <a:pt x="3734282" y="391426"/>
                  <a:pt x="3624338" y="369332"/>
                </a:cubicBezTo>
                <a:cubicBezTo>
                  <a:pt x="3514394" y="347238"/>
                  <a:pt x="3363151" y="377772"/>
                  <a:pt x="3270080" y="369332"/>
                </a:cubicBezTo>
                <a:cubicBezTo>
                  <a:pt x="3177009" y="360892"/>
                  <a:pt x="3066075" y="352038"/>
                  <a:pt x="2915821" y="369332"/>
                </a:cubicBezTo>
                <a:cubicBezTo>
                  <a:pt x="2765567" y="386626"/>
                  <a:pt x="2399618" y="333055"/>
                  <a:pt x="2125552" y="369332"/>
                </a:cubicBezTo>
                <a:cubicBezTo>
                  <a:pt x="1851486" y="405609"/>
                  <a:pt x="1685535" y="375620"/>
                  <a:pt x="1553288" y="369332"/>
                </a:cubicBezTo>
                <a:cubicBezTo>
                  <a:pt x="1421041" y="363044"/>
                  <a:pt x="976146" y="381433"/>
                  <a:pt x="763019" y="369332"/>
                </a:cubicBezTo>
                <a:cubicBezTo>
                  <a:pt x="549892" y="357231"/>
                  <a:pt x="304781" y="405960"/>
                  <a:pt x="0" y="369332"/>
                </a:cubicBezTo>
                <a:cubicBezTo>
                  <a:pt x="8682" y="264547"/>
                  <a:pt x="-8374" y="87538"/>
                  <a:pt x="0" y="0"/>
                </a:cubicBezTo>
                <a:close/>
              </a:path>
              <a:path w="10900265" h="369332" stroke="0" extrusionOk="0">
                <a:moveTo>
                  <a:pt x="0" y="0"/>
                </a:moveTo>
                <a:cubicBezTo>
                  <a:pt x="157099" y="25481"/>
                  <a:pt x="301964" y="-11363"/>
                  <a:pt x="572264" y="0"/>
                </a:cubicBezTo>
                <a:cubicBezTo>
                  <a:pt x="842564" y="11363"/>
                  <a:pt x="915776" y="19461"/>
                  <a:pt x="1253530" y="0"/>
                </a:cubicBezTo>
                <a:cubicBezTo>
                  <a:pt x="1591284" y="-19461"/>
                  <a:pt x="1613684" y="11754"/>
                  <a:pt x="1825794" y="0"/>
                </a:cubicBezTo>
                <a:cubicBezTo>
                  <a:pt x="2037904" y="-11754"/>
                  <a:pt x="2015703" y="-1245"/>
                  <a:pt x="2180053" y="0"/>
                </a:cubicBezTo>
                <a:cubicBezTo>
                  <a:pt x="2344403" y="1245"/>
                  <a:pt x="2608561" y="16697"/>
                  <a:pt x="2970322" y="0"/>
                </a:cubicBezTo>
                <a:cubicBezTo>
                  <a:pt x="3332083" y="-16697"/>
                  <a:pt x="3368164" y="15045"/>
                  <a:pt x="3542586" y="0"/>
                </a:cubicBezTo>
                <a:cubicBezTo>
                  <a:pt x="3717008" y="-15045"/>
                  <a:pt x="4257346" y="-470"/>
                  <a:pt x="4441858" y="0"/>
                </a:cubicBezTo>
                <a:cubicBezTo>
                  <a:pt x="4626370" y="470"/>
                  <a:pt x="4734986" y="13562"/>
                  <a:pt x="4905119" y="0"/>
                </a:cubicBezTo>
                <a:cubicBezTo>
                  <a:pt x="5075252" y="-13562"/>
                  <a:pt x="5233397" y="7659"/>
                  <a:pt x="5368381" y="0"/>
                </a:cubicBezTo>
                <a:cubicBezTo>
                  <a:pt x="5503365" y="-7659"/>
                  <a:pt x="5850663" y="29265"/>
                  <a:pt x="6267652" y="0"/>
                </a:cubicBezTo>
                <a:cubicBezTo>
                  <a:pt x="6684641" y="-29265"/>
                  <a:pt x="6818618" y="-8901"/>
                  <a:pt x="7057922" y="0"/>
                </a:cubicBezTo>
                <a:cubicBezTo>
                  <a:pt x="7297226" y="8901"/>
                  <a:pt x="7514313" y="14952"/>
                  <a:pt x="7630185" y="0"/>
                </a:cubicBezTo>
                <a:cubicBezTo>
                  <a:pt x="7746057" y="-14952"/>
                  <a:pt x="7881220" y="14229"/>
                  <a:pt x="8093447" y="0"/>
                </a:cubicBezTo>
                <a:cubicBezTo>
                  <a:pt x="8305674" y="-14229"/>
                  <a:pt x="8623573" y="-20805"/>
                  <a:pt x="8774713" y="0"/>
                </a:cubicBezTo>
                <a:cubicBezTo>
                  <a:pt x="8925853" y="20805"/>
                  <a:pt x="9023589" y="-7850"/>
                  <a:pt x="9128972" y="0"/>
                </a:cubicBezTo>
                <a:cubicBezTo>
                  <a:pt x="9234355" y="7850"/>
                  <a:pt x="9512875" y="17190"/>
                  <a:pt x="9810238" y="0"/>
                </a:cubicBezTo>
                <a:cubicBezTo>
                  <a:pt x="10107601" y="-17190"/>
                  <a:pt x="10499953" y="-18504"/>
                  <a:pt x="10900265" y="0"/>
                </a:cubicBezTo>
                <a:cubicBezTo>
                  <a:pt x="10901201" y="99373"/>
                  <a:pt x="10892281" y="191834"/>
                  <a:pt x="10900265" y="369332"/>
                </a:cubicBezTo>
                <a:cubicBezTo>
                  <a:pt x="10747458" y="385943"/>
                  <a:pt x="10656083" y="382883"/>
                  <a:pt x="10437004" y="369332"/>
                </a:cubicBezTo>
                <a:cubicBezTo>
                  <a:pt x="10217925" y="355781"/>
                  <a:pt x="9878875" y="379771"/>
                  <a:pt x="9646735" y="369332"/>
                </a:cubicBezTo>
                <a:cubicBezTo>
                  <a:pt x="9414595" y="358893"/>
                  <a:pt x="9081361" y="374702"/>
                  <a:pt x="8747463" y="369332"/>
                </a:cubicBezTo>
                <a:cubicBezTo>
                  <a:pt x="8413565" y="363962"/>
                  <a:pt x="8388205" y="353396"/>
                  <a:pt x="8284201" y="369332"/>
                </a:cubicBezTo>
                <a:cubicBezTo>
                  <a:pt x="8180197" y="385268"/>
                  <a:pt x="7763245" y="399149"/>
                  <a:pt x="7602935" y="369332"/>
                </a:cubicBezTo>
                <a:cubicBezTo>
                  <a:pt x="7442625" y="339515"/>
                  <a:pt x="7152088" y="399792"/>
                  <a:pt x="6812666" y="369332"/>
                </a:cubicBezTo>
                <a:cubicBezTo>
                  <a:pt x="6473244" y="338872"/>
                  <a:pt x="6459566" y="356986"/>
                  <a:pt x="6349404" y="369332"/>
                </a:cubicBezTo>
                <a:cubicBezTo>
                  <a:pt x="6239242" y="381678"/>
                  <a:pt x="5896002" y="395515"/>
                  <a:pt x="5777140" y="369332"/>
                </a:cubicBezTo>
                <a:cubicBezTo>
                  <a:pt x="5658278" y="343149"/>
                  <a:pt x="5207699" y="394217"/>
                  <a:pt x="4986871" y="369332"/>
                </a:cubicBezTo>
                <a:cubicBezTo>
                  <a:pt x="4766043" y="344447"/>
                  <a:pt x="4292625" y="364783"/>
                  <a:pt x="4087599" y="369332"/>
                </a:cubicBezTo>
                <a:cubicBezTo>
                  <a:pt x="3882573" y="373881"/>
                  <a:pt x="3398197" y="390442"/>
                  <a:pt x="3188328" y="369332"/>
                </a:cubicBezTo>
                <a:cubicBezTo>
                  <a:pt x="2978459" y="348222"/>
                  <a:pt x="2512808" y="345847"/>
                  <a:pt x="2289056" y="369332"/>
                </a:cubicBezTo>
                <a:cubicBezTo>
                  <a:pt x="2065304" y="392817"/>
                  <a:pt x="1944941" y="348010"/>
                  <a:pt x="1716792" y="369332"/>
                </a:cubicBezTo>
                <a:cubicBezTo>
                  <a:pt x="1488643" y="390654"/>
                  <a:pt x="1349780" y="389554"/>
                  <a:pt x="1253530" y="369332"/>
                </a:cubicBezTo>
                <a:cubicBezTo>
                  <a:pt x="1157280" y="349110"/>
                  <a:pt x="1006255" y="382817"/>
                  <a:pt x="899272" y="369332"/>
                </a:cubicBezTo>
                <a:cubicBezTo>
                  <a:pt x="792289" y="355847"/>
                  <a:pt x="263197" y="327526"/>
                  <a:pt x="0" y="369332"/>
                </a:cubicBezTo>
                <a:cubicBezTo>
                  <a:pt x="1301" y="276506"/>
                  <a:pt x="-10763" y="158196"/>
                  <a:pt x="0" y="0"/>
                </a:cubicBezTo>
                <a:close/>
              </a:path>
            </a:pathLst>
          </a:custGeom>
          <a:solidFill>
            <a:schemeClr val="accent6">
              <a:lumMod val="40000"/>
              <a:lumOff val="60000"/>
            </a:schemeClr>
          </a:solidFill>
          <a:ln w="38100">
            <a:solidFill>
              <a:srgbClr val="92D050"/>
            </a:solidFill>
            <a:extLst>
              <a:ext uri="{C807C97D-BFC1-408E-A445-0C87EB9F89A2}">
                <ask:lineSketchStyleProps xmlns:ask="http://schemas.microsoft.com/office/drawing/2018/sketchyshapes" sd="3226494589">
                  <a:prstGeom prst="rect">
                    <a:avLst/>
                  </a:prstGeom>
                  <ask:type>
                    <ask:lineSketchFreehand/>
                  </ask:type>
                </ask:lineSketchStyleProps>
              </a:ext>
            </a:extLst>
          </a:ln>
        </p:spPr>
        <p:txBody>
          <a:bodyPr wrap="square" rtlCol="0">
            <a:spAutoFit/>
          </a:bodyPr>
          <a:lstStyle/>
          <a:p>
            <a:pPr marL="400050" indent="-400050" algn="just">
              <a:buFont typeface="Wingdings" panose="05000000000000000000" pitchFamily="2" charset="2"/>
              <a:buChar char="ü"/>
            </a:pPr>
            <a:r>
              <a:rPr lang="en-GB" b="1" i="0" dirty="0">
                <a:effectLst/>
                <a:latin typeface="Söhne"/>
              </a:rPr>
              <a:t>Enhance Focus with Pomodoro Timer: </a:t>
            </a:r>
            <a:r>
              <a:rPr lang="en-GB" b="0" i="0" dirty="0">
                <a:solidFill>
                  <a:srgbClr val="374151"/>
                </a:solidFill>
                <a:effectLst/>
                <a:latin typeface="Söhne"/>
              </a:rPr>
              <a:t>Boost productivity using Pomodoro Timer for focused study intervals.</a:t>
            </a:r>
          </a:p>
        </p:txBody>
      </p:sp>
      <p:sp>
        <p:nvSpPr>
          <p:cNvPr id="4" name="TextBox 3">
            <a:extLst>
              <a:ext uri="{FF2B5EF4-FFF2-40B4-BE49-F238E27FC236}">
                <a16:creationId xmlns:a16="http://schemas.microsoft.com/office/drawing/2014/main" id="{1CF83682-BAD5-D037-EB5F-51A3A341241F}"/>
              </a:ext>
            </a:extLst>
          </p:cNvPr>
          <p:cNvSpPr txBox="1"/>
          <p:nvPr/>
        </p:nvSpPr>
        <p:spPr>
          <a:xfrm>
            <a:off x="750172" y="5902107"/>
            <a:ext cx="8361744" cy="646331"/>
          </a:xfrm>
          <a:custGeom>
            <a:avLst/>
            <a:gdLst>
              <a:gd name="connsiteX0" fmla="*/ 0 w 8361744"/>
              <a:gd name="connsiteY0" fmla="*/ 0 h 646331"/>
              <a:gd name="connsiteX1" fmla="*/ 445960 w 8361744"/>
              <a:gd name="connsiteY1" fmla="*/ 0 h 646331"/>
              <a:gd name="connsiteX2" fmla="*/ 1142772 w 8361744"/>
              <a:gd name="connsiteY2" fmla="*/ 0 h 646331"/>
              <a:gd name="connsiteX3" fmla="*/ 1839584 w 8361744"/>
              <a:gd name="connsiteY3" fmla="*/ 0 h 646331"/>
              <a:gd name="connsiteX4" fmla="*/ 2369161 w 8361744"/>
              <a:gd name="connsiteY4" fmla="*/ 0 h 646331"/>
              <a:gd name="connsiteX5" fmla="*/ 3233208 w 8361744"/>
              <a:gd name="connsiteY5" fmla="*/ 0 h 646331"/>
              <a:gd name="connsiteX6" fmla="*/ 3679167 w 8361744"/>
              <a:gd name="connsiteY6" fmla="*/ 0 h 646331"/>
              <a:gd name="connsiteX7" fmla="*/ 4375979 w 8361744"/>
              <a:gd name="connsiteY7" fmla="*/ 0 h 646331"/>
              <a:gd name="connsiteX8" fmla="*/ 4821939 w 8361744"/>
              <a:gd name="connsiteY8" fmla="*/ 0 h 646331"/>
              <a:gd name="connsiteX9" fmla="*/ 5435134 w 8361744"/>
              <a:gd name="connsiteY9" fmla="*/ 0 h 646331"/>
              <a:gd name="connsiteX10" fmla="*/ 5964711 w 8361744"/>
              <a:gd name="connsiteY10" fmla="*/ 0 h 646331"/>
              <a:gd name="connsiteX11" fmla="*/ 6828758 w 8361744"/>
              <a:gd name="connsiteY11" fmla="*/ 0 h 646331"/>
              <a:gd name="connsiteX12" fmla="*/ 7692804 w 8361744"/>
              <a:gd name="connsiteY12" fmla="*/ 0 h 646331"/>
              <a:gd name="connsiteX13" fmla="*/ 8361744 w 8361744"/>
              <a:gd name="connsiteY13" fmla="*/ 0 h 646331"/>
              <a:gd name="connsiteX14" fmla="*/ 8361744 w 8361744"/>
              <a:gd name="connsiteY14" fmla="*/ 646331 h 646331"/>
              <a:gd name="connsiteX15" fmla="*/ 7664932 w 8361744"/>
              <a:gd name="connsiteY15" fmla="*/ 646331 h 646331"/>
              <a:gd name="connsiteX16" fmla="*/ 7051737 w 8361744"/>
              <a:gd name="connsiteY16" fmla="*/ 646331 h 646331"/>
              <a:gd name="connsiteX17" fmla="*/ 6522160 w 8361744"/>
              <a:gd name="connsiteY17" fmla="*/ 646331 h 646331"/>
              <a:gd name="connsiteX18" fmla="*/ 5908966 w 8361744"/>
              <a:gd name="connsiteY18" fmla="*/ 646331 h 646331"/>
              <a:gd name="connsiteX19" fmla="*/ 5044919 w 8361744"/>
              <a:gd name="connsiteY19" fmla="*/ 646331 h 646331"/>
              <a:gd name="connsiteX20" fmla="*/ 4264489 w 8361744"/>
              <a:gd name="connsiteY20" fmla="*/ 646331 h 646331"/>
              <a:gd name="connsiteX21" fmla="*/ 3484060 w 8361744"/>
              <a:gd name="connsiteY21" fmla="*/ 646331 h 646331"/>
              <a:gd name="connsiteX22" fmla="*/ 2620013 w 8361744"/>
              <a:gd name="connsiteY22" fmla="*/ 646331 h 646331"/>
              <a:gd name="connsiteX23" fmla="*/ 1755966 w 8361744"/>
              <a:gd name="connsiteY23" fmla="*/ 646331 h 646331"/>
              <a:gd name="connsiteX24" fmla="*/ 1310007 w 8361744"/>
              <a:gd name="connsiteY24" fmla="*/ 646331 h 646331"/>
              <a:gd name="connsiteX25" fmla="*/ 696812 w 8361744"/>
              <a:gd name="connsiteY25" fmla="*/ 646331 h 646331"/>
              <a:gd name="connsiteX26" fmla="*/ 0 w 8361744"/>
              <a:gd name="connsiteY26" fmla="*/ 646331 h 646331"/>
              <a:gd name="connsiteX27" fmla="*/ 0 w 8361744"/>
              <a:gd name="connsiteY27" fmla="*/ 0 h 646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361744" h="646331" fill="none" extrusionOk="0">
                <a:moveTo>
                  <a:pt x="0" y="0"/>
                </a:moveTo>
                <a:cubicBezTo>
                  <a:pt x="122106" y="-6007"/>
                  <a:pt x="285192" y="17587"/>
                  <a:pt x="445960" y="0"/>
                </a:cubicBezTo>
                <a:cubicBezTo>
                  <a:pt x="606728" y="-17587"/>
                  <a:pt x="804139" y="-9764"/>
                  <a:pt x="1142772" y="0"/>
                </a:cubicBezTo>
                <a:cubicBezTo>
                  <a:pt x="1481405" y="9764"/>
                  <a:pt x="1633407" y="-33383"/>
                  <a:pt x="1839584" y="0"/>
                </a:cubicBezTo>
                <a:cubicBezTo>
                  <a:pt x="2045761" y="33383"/>
                  <a:pt x="2256879" y="6478"/>
                  <a:pt x="2369161" y="0"/>
                </a:cubicBezTo>
                <a:cubicBezTo>
                  <a:pt x="2481443" y="-6478"/>
                  <a:pt x="2837356" y="19745"/>
                  <a:pt x="3233208" y="0"/>
                </a:cubicBezTo>
                <a:cubicBezTo>
                  <a:pt x="3629060" y="-19745"/>
                  <a:pt x="3568892" y="-19786"/>
                  <a:pt x="3679167" y="0"/>
                </a:cubicBezTo>
                <a:cubicBezTo>
                  <a:pt x="3789442" y="19786"/>
                  <a:pt x="4212698" y="8539"/>
                  <a:pt x="4375979" y="0"/>
                </a:cubicBezTo>
                <a:cubicBezTo>
                  <a:pt x="4539260" y="-8539"/>
                  <a:pt x="4627196" y="17510"/>
                  <a:pt x="4821939" y="0"/>
                </a:cubicBezTo>
                <a:cubicBezTo>
                  <a:pt x="5016682" y="-17510"/>
                  <a:pt x="5205980" y="-18322"/>
                  <a:pt x="5435134" y="0"/>
                </a:cubicBezTo>
                <a:cubicBezTo>
                  <a:pt x="5664288" y="18322"/>
                  <a:pt x="5713318" y="5607"/>
                  <a:pt x="5964711" y="0"/>
                </a:cubicBezTo>
                <a:cubicBezTo>
                  <a:pt x="6216104" y="-5607"/>
                  <a:pt x="6513364" y="4329"/>
                  <a:pt x="6828758" y="0"/>
                </a:cubicBezTo>
                <a:cubicBezTo>
                  <a:pt x="7144152" y="-4329"/>
                  <a:pt x="7349616" y="-37901"/>
                  <a:pt x="7692804" y="0"/>
                </a:cubicBezTo>
                <a:cubicBezTo>
                  <a:pt x="8035992" y="37901"/>
                  <a:pt x="8184389" y="-19923"/>
                  <a:pt x="8361744" y="0"/>
                </a:cubicBezTo>
                <a:cubicBezTo>
                  <a:pt x="8335419" y="140020"/>
                  <a:pt x="8379563" y="445613"/>
                  <a:pt x="8361744" y="646331"/>
                </a:cubicBezTo>
                <a:cubicBezTo>
                  <a:pt x="8047781" y="670053"/>
                  <a:pt x="7941245" y="612051"/>
                  <a:pt x="7664932" y="646331"/>
                </a:cubicBezTo>
                <a:cubicBezTo>
                  <a:pt x="7388619" y="680611"/>
                  <a:pt x="7260362" y="645422"/>
                  <a:pt x="7051737" y="646331"/>
                </a:cubicBezTo>
                <a:cubicBezTo>
                  <a:pt x="6843112" y="647240"/>
                  <a:pt x="6646735" y="643834"/>
                  <a:pt x="6522160" y="646331"/>
                </a:cubicBezTo>
                <a:cubicBezTo>
                  <a:pt x="6397585" y="648828"/>
                  <a:pt x="6074818" y="664420"/>
                  <a:pt x="5908966" y="646331"/>
                </a:cubicBezTo>
                <a:cubicBezTo>
                  <a:pt x="5743114" y="628242"/>
                  <a:pt x="5347543" y="659014"/>
                  <a:pt x="5044919" y="646331"/>
                </a:cubicBezTo>
                <a:cubicBezTo>
                  <a:pt x="4742295" y="633648"/>
                  <a:pt x="4505361" y="643405"/>
                  <a:pt x="4264489" y="646331"/>
                </a:cubicBezTo>
                <a:cubicBezTo>
                  <a:pt x="4023617" y="649258"/>
                  <a:pt x="3874248" y="677306"/>
                  <a:pt x="3484060" y="646331"/>
                </a:cubicBezTo>
                <a:cubicBezTo>
                  <a:pt x="3093872" y="615356"/>
                  <a:pt x="2807688" y="622937"/>
                  <a:pt x="2620013" y="646331"/>
                </a:cubicBezTo>
                <a:cubicBezTo>
                  <a:pt x="2432338" y="669725"/>
                  <a:pt x="2141152" y="609618"/>
                  <a:pt x="1755966" y="646331"/>
                </a:cubicBezTo>
                <a:cubicBezTo>
                  <a:pt x="1370780" y="683044"/>
                  <a:pt x="1496690" y="635612"/>
                  <a:pt x="1310007" y="646331"/>
                </a:cubicBezTo>
                <a:cubicBezTo>
                  <a:pt x="1123324" y="657050"/>
                  <a:pt x="952918" y="672319"/>
                  <a:pt x="696812" y="646331"/>
                </a:cubicBezTo>
                <a:cubicBezTo>
                  <a:pt x="440706" y="620343"/>
                  <a:pt x="149946" y="641201"/>
                  <a:pt x="0" y="646331"/>
                </a:cubicBezTo>
                <a:cubicBezTo>
                  <a:pt x="26999" y="386572"/>
                  <a:pt x="1023" y="185037"/>
                  <a:pt x="0" y="0"/>
                </a:cubicBezTo>
                <a:close/>
              </a:path>
              <a:path w="8361744" h="646331" stroke="0" extrusionOk="0">
                <a:moveTo>
                  <a:pt x="0" y="0"/>
                </a:moveTo>
                <a:cubicBezTo>
                  <a:pt x="303602" y="-18809"/>
                  <a:pt x="325726" y="19801"/>
                  <a:pt x="613195" y="0"/>
                </a:cubicBezTo>
                <a:cubicBezTo>
                  <a:pt x="900665" y="-19801"/>
                  <a:pt x="1041480" y="9411"/>
                  <a:pt x="1310007" y="0"/>
                </a:cubicBezTo>
                <a:cubicBezTo>
                  <a:pt x="1578534" y="-9411"/>
                  <a:pt x="1768061" y="-20447"/>
                  <a:pt x="1923201" y="0"/>
                </a:cubicBezTo>
                <a:cubicBezTo>
                  <a:pt x="2078341" y="20447"/>
                  <a:pt x="2273398" y="2002"/>
                  <a:pt x="2369161" y="0"/>
                </a:cubicBezTo>
                <a:cubicBezTo>
                  <a:pt x="2464924" y="-2002"/>
                  <a:pt x="2787296" y="2824"/>
                  <a:pt x="3149590" y="0"/>
                </a:cubicBezTo>
                <a:cubicBezTo>
                  <a:pt x="3511884" y="-2824"/>
                  <a:pt x="3602127" y="-788"/>
                  <a:pt x="3762785" y="0"/>
                </a:cubicBezTo>
                <a:cubicBezTo>
                  <a:pt x="3923443" y="788"/>
                  <a:pt x="4325346" y="1667"/>
                  <a:pt x="4626832" y="0"/>
                </a:cubicBezTo>
                <a:cubicBezTo>
                  <a:pt x="4928318" y="-1667"/>
                  <a:pt x="4906146" y="8908"/>
                  <a:pt x="5156409" y="0"/>
                </a:cubicBezTo>
                <a:cubicBezTo>
                  <a:pt x="5406672" y="-8908"/>
                  <a:pt x="5503685" y="-24441"/>
                  <a:pt x="5685986" y="0"/>
                </a:cubicBezTo>
                <a:cubicBezTo>
                  <a:pt x="5868287" y="24441"/>
                  <a:pt x="6157062" y="3981"/>
                  <a:pt x="6550033" y="0"/>
                </a:cubicBezTo>
                <a:cubicBezTo>
                  <a:pt x="6943004" y="-3981"/>
                  <a:pt x="7056012" y="24292"/>
                  <a:pt x="7330462" y="0"/>
                </a:cubicBezTo>
                <a:cubicBezTo>
                  <a:pt x="7604912" y="-24292"/>
                  <a:pt x="8115050" y="43153"/>
                  <a:pt x="8361744" y="0"/>
                </a:cubicBezTo>
                <a:cubicBezTo>
                  <a:pt x="8342939" y="208703"/>
                  <a:pt x="8390206" y="450015"/>
                  <a:pt x="8361744" y="646331"/>
                </a:cubicBezTo>
                <a:cubicBezTo>
                  <a:pt x="8062598" y="629982"/>
                  <a:pt x="7777759" y="630400"/>
                  <a:pt x="7497697" y="646331"/>
                </a:cubicBezTo>
                <a:cubicBezTo>
                  <a:pt x="7217635" y="662262"/>
                  <a:pt x="7050506" y="619749"/>
                  <a:pt x="6717268" y="646331"/>
                </a:cubicBezTo>
                <a:cubicBezTo>
                  <a:pt x="6384030" y="672913"/>
                  <a:pt x="6264761" y="626079"/>
                  <a:pt x="6020456" y="646331"/>
                </a:cubicBezTo>
                <a:cubicBezTo>
                  <a:pt x="5776151" y="666583"/>
                  <a:pt x="5604700" y="662802"/>
                  <a:pt x="5490879" y="646331"/>
                </a:cubicBezTo>
                <a:cubicBezTo>
                  <a:pt x="5377058" y="629860"/>
                  <a:pt x="5158816" y="656706"/>
                  <a:pt x="5044919" y="646331"/>
                </a:cubicBezTo>
                <a:cubicBezTo>
                  <a:pt x="4931022" y="635956"/>
                  <a:pt x="4757953" y="662327"/>
                  <a:pt x="4598959" y="646331"/>
                </a:cubicBezTo>
                <a:cubicBezTo>
                  <a:pt x="4439965" y="630335"/>
                  <a:pt x="4197418" y="624922"/>
                  <a:pt x="3818530" y="646331"/>
                </a:cubicBezTo>
                <a:cubicBezTo>
                  <a:pt x="3439642" y="667740"/>
                  <a:pt x="3257382" y="632643"/>
                  <a:pt x="2954483" y="646331"/>
                </a:cubicBezTo>
                <a:cubicBezTo>
                  <a:pt x="2651584" y="660019"/>
                  <a:pt x="2584840" y="637109"/>
                  <a:pt x="2424906" y="646331"/>
                </a:cubicBezTo>
                <a:cubicBezTo>
                  <a:pt x="2264972" y="655553"/>
                  <a:pt x="1885484" y="668758"/>
                  <a:pt x="1728094" y="646331"/>
                </a:cubicBezTo>
                <a:cubicBezTo>
                  <a:pt x="1570704" y="623904"/>
                  <a:pt x="1193129" y="631616"/>
                  <a:pt x="947664" y="646331"/>
                </a:cubicBezTo>
                <a:cubicBezTo>
                  <a:pt x="702199" y="661047"/>
                  <a:pt x="411768" y="681412"/>
                  <a:pt x="0" y="646331"/>
                </a:cubicBezTo>
                <a:cubicBezTo>
                  <a:pt x="-253" y="359001"/>
                  <a:pt x="4869" y="131669"/>
                  <a:pt x="0" y="0"/>
                </a:cubicBezTo>
                <a:close/>
              </a:path>
            </a:pathLst>
          </a:custGeom>
          <a:solidFill>
            <a:schemeClr val="accent4">
              <a:lumMod val="40000"/>
              <a:lumOff val="60000"/>
            </a:schemeClr>
          </a:solidFill>
          <a:ln w="38100">
            <a:solidFill>
              <a:schemeClr val="accent4">
                <a:lumMod val="60000"/>
                <a:lumOff val="40000"/>
              </a:schemeClr>
            </a:solidFill>
            <a:extLst>
              <a:ext uri="{C807C97D-BFC1-408E-A445-0C87EB9F89A2}">
                <ask:lineSketchStyleProps xmlns:ask="http://schemas.microsoft.com/office/drawing/2018/sketchyshapes" sd="3226494589">
                  <a:prstGeom prst="rect">
                    <a:avLst/>
                  </a:prstGeom>
                  <ask:type>
                    <ask:lineSketchFreehand/>
                  </ask:type>
                </ask:lineSketchStyleProps>
              </a:ext>
            </a:extLst>
          </a:ln>
        </p:spPr>
        <p:txBody>
          <a:bodyPr wrap="square" rtlCol="0">
            <a:spAutoFit/>
          </a:bodyPr>
          <a:lstStyle/>
          <a:p>
            <a:pPr marL="400050" indent="-400050" algn="just">
              <a:buFont typeface="Wingdings" panose="05000000000000000000" pitchFamily="2" charset="2"/>
              <a:buChar char="ü"/>
            </a:pPr>
            <a:r>
              <a:rPr lang="en-GB" b="1" i="0" dirty="0">
                <a:effectLst/>
                <a:latin typeface="Söhne"/>
              </a:rPr>
              <a:t>Organize Information with Flash Cards: </a:t>
            </a:r>
            <a:r>
              <a:rPr lang="en-GB" b="0" i="0" dirty="0">
                <a:solidFill>
                  <a:srgbClr val="374151"/>
                </a:solidFill>
                <a:effectLst/>
                <a:latin typeface="Söhne"/>
              </a:rPr>
              <a:t>Facilitate effective learning through Flash Cards, promoting information retention.</a:t>
            </a:r>
            <a:endParaRPr lang="en-HK" dirty="0"/>
          </a:p>
        </p:txBody>
      </p:sp>
      <p:sp>
        <p:nvSpPr>
          <p:cNvPr id="6" name="TextBox 5">
            <a:extLst>
              <a:ext uri="{FF2B5EF4-FFF2-40B4-BE49-F238E27FC236}">
                <a16:creationId xmlns:a16="http://schemas.microsoft.com/office/drawing/2014/main" id="{61364312-EB90-644F-2210-16AF7F5E319C}"/>
              </a:ext>
            </a:extLst>
          </p:cNvPr>
          <p:cNvSpPr txBox="1"/>
          <p:nvPr/>
        </p:nvSpPr>
        <p:spPr>
          <a:xfrm>
            <a:off x="750171" y="4598636"/>
            <a:ext cx="8361745" cy="646331"/>
          </a:xfrm>
          <a:custGeom>
            <a:avLst/>
            <a:gdLst>
              <a:gd name="connsiteX0" fmla="*/ 0 w 8361745"/>
              <a:gd name="connsiteY0" fmla="*/ 0 h 646331"/>
              <a:gd name="connsiteX1" fmla="*/ 445960 w 8361745"/>
              <a:gd name="connsiteY1" fmla="*/ 0 h 646331"/>
              <a:gd name="connsiteX2" fmla="*/ 1142772 w 8361745"/>
              <a:gd name="connsiteY2" fmla="*/ 0 h 646331"/>
              <a:gd name="connsiteX3" fmla="*/ 1839584 w 8361745"/>
              <a:gd name="connsiteY3" fmla="*/ 0 h 646331"/>
              <a:gd name="connsiteX4" fmla="*/ 2369161 w 8361745"/>
              <a:gd name="connsiteY4" fmla="*/ 0 h 646331"/>
              <a:gd name="connsiteX5" fmla="*/ 3233208 w 8361745"/>
              <a:gd name="connsiteY5" fmla="*/ 0 h 646331"/>
              <a:gd name="connsiteX6" fmla="*/ 3679168 w 8361745"/>
              <a:gd name="connsiteY6" fmla="*/ 0 h 646331"/>
              <a:gd name="connsiteX7" fmla="*/ 4375980 w 8361745"/>
              <a:gd name="connsiteY7" fmla="*/ 0 h 646331"/>
              <a:gd name="connsiteX8" fmla="*/ 4821940 w 8361745"/>
              <a:gd name="connsiteY8" fmla="*/ 0 h 646331"/>
              <a:gd name="connsiteX9" fmla="*/ 5435134 w 8361745"/>
              <a:gd name="connsiteY9" fmla="*/ 0 h 646331"/>
              <a:gd name="connsiteX10" fmla="*/ 5964711 w 8361745"/>
              <a:gd name="connsiteY10" fmla="*/ 0 h 646331"/>
              <a:gd name="connsiteX11" fmla="*/ 6828758 w 8361745"/>
              <a:gd name="connsiteY11" fmla="*/ 0 h 646331"/>
              <a:gd name="connsiteX12" fmla="*/ 7692805 w 8361745"/>
              <a:gd name="connsiteY12" fmla="*/ 0 h 646331"/>
              <a:gd name="connsiteX13" fmla="*/ 8361745 w 8361745"/>
              <a:gd name="connsiteY13" fmla="*/ 0 h 646331"/>
              <a:gd name="connsiteX14" fmla="*/ 8361745 w 8361745"/>
              <a:gd name="connsiteY14" fmla="*/ 646331 h 646331"/>
              <a:gd name="connsiteX15" fmla="*/ 7664933 w 8361745"/>
              <a:gd name="connsiteY15" fmla="*/ 646331 h 646331"/>
              <a:gd name="connsiteX16" fmla="*/ 7051738 w 8361745"/>
              <a:gd name="connsiteY16" fmla="*/ 646331 h 646331"/>
              <a:gd name="connsiteX17" fmla="*/ 6522161 w 8361745"/>
              <a:gd name="connsiteY17" fmla="*/ 646331 h 646331"/>
              <a:gd name="connsiteX18" fmla="*/ 5908966 w 8361745"/>
              <a:gd name="connsiteY18" fmla="*/ 646331 h 646331"/>
              <a:gd name="connsiteX19" fmla="*/ 5044919 w 8361745"/>
              <a:gd name="connsiteY19" fmla="*/ 646331 h 646331"/>
              <a:gd name="connsiteX20" fmla="*/ 4264490 w 8361745"/>
              <a:gd name="connsiteY20" fmla="*/ 646331 h 646331"/>
              <a:gd name="connsiteX21" fmla="*/ 3484060 w 8361745"/>
              <a:gd name="connsiteY21" fmla="*/ 646331 h 646331"/>
              <a:gd name="connsiteX22" fmla="*/ 2620013 w 8361745"/>
              <a:gd name="connsiteY22" fmla="*/ 646331 h 646331"/>
              <a:gd name="connsiteX23" fmla="*/ 1755966 w 8361745"/>
              <a:gd name="connsiteY23" fmla="*/ 646331 h 646331"/>
              <a:gd name="connsiteX24" fmla="*/ 1310007 w 8361745"/>
              <a:gd name="connsiteY24" fmla="*/ 646331 h 646331"/>
              <a:gd name="connsiteX25" fmla="*/ 696812 w 8361745"/>
              <a:gd name="connsiteY25" fmla="*/ 646331 h 646331"/>
              <a:gd name="connsiteX26" fmla="*/ 0 w 8361745"/>
              <a:gd name="connsiteY26" fmla="*/ 646331 h 646331"/>
              <a:gd name="connsiteX27" fmla="*/ 0 w 8361745"/>
              <a:gd name="connsiteY27" fmla="*/ 0 h 646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361745" h="646331" fill="none" extrusionOk="0">
                <a:moveTo>
                  <a:pt x="0" y="0"/>
                </a:moveTo>
                <a:cubicBezTo>
                  <a:pt x="122106" y="-6007"/>
                  <a:pt x="285192" y="17587"/>
                  <a:pt x="445960" y="0"/>
                </a:cubicBezTo>
                <a:cubicBezTo>
                  <a:pt x="606728" y="-17587"/>
                  <a:pt x="804139" y="-9764"/>
                  <a:pt x="1142772" y="0"/>
                </a:cubicBezTo>
                <a:cubicBezTo>
                  <a:pt x="1481405" y="9764"/>
                  <a:pt x="1633407" y="-33383"/>
                  <a:pt x="1839584" y="0"/>
                </a:cubicBezTo>
                <a:cubicBezTo>
                  <a:pt x="2045761" y="33383"/>
                  <a:pt x="2256879" y="6478"/>
                  <a:pt x="2369161" y="0"/>
                </a:cubicBezTo>
                <a:cubicBezTo>
                  <a:pt x="2481443" y="-6478"/>
                  <a:pt x="2837356" y="19745"/>
                  <a:pt x="3233208" y="0"/>
                </a:cubicBezTo>
                <a:cubicBezTo>
                  <a:pt x="3629060" y="-19745"/>
                  <a:pt x="3562959" y="-20866"/>
                  <a:pt x="3679168" y="0"/>
                </a:cubicBezTo>
                <a:cubicBezTo>
                  <a:pt x="3795377" y="20866"/>
                  <a:pt x="4212699" y="8539"/>
                  <a:pt x="4375980" y="0"/>
                </a:cubicBezTo>
                <a:cubicBezTo>
                  <a:pt x="4539261" y="-8539"/>
                  <a:pt x="4627197" y="17510"/>
                  <a:pt x="4821940" y="0"/>
                </a:cubicBezTo>
                <a:cubicBezTo>
                  <a:pt x="5016683" y="-17510"/>
                  <a:pt x="5212924" y="-12672"/>
                  <a:pt x="5435134" y="0"/>
                </a:cubicBezTo>
                <a:cubicBezTo>
                  <a:pt x="5657344" y="12672"/>
                  <a:pt x="5713318" y="5607"/>
                  <a:pt x="5964711" y="0"/>
                </a:cubicBezTo>
                <a:cubicBezTo>
                  <a:pt x="6216104" y="-5607"/>
                  <a:pt x="6513364" y="4329"/>
                  <a:pt x="6828758" y="0"/>
                </a:cubicBezTo>
                <a:cubicBezTo>
                  <a:pt x="7144152" y="-4329"/>
                  <a:pt x="7347094" y="-40040"/>
                  <a:pt x="7692805" y="0"/>
                </a:cubicBezTo>
                <a:cubicBezTo>
                  <a:pt x="8038516" y="40040"/>
                  <a:pt x="8184390" y="-19923"/>
                  <a:pt x="8361745" y="0"/>
                </a:cubicBezTo>
                <a:cubicBezTo>
                  <a:pt x="8335420" y="140020"/>
                  <a:pt x="8379564" y="445613"/>
                  <a:pt x="8361745" y="646331"/>
                </a:cubicBezTo>
                <a:cubicBezTo>
                  <a:pt x="8047782" y="670053"/>
                  <a:pt x="7941246" y="612051"/>
                  <a:pt x="7664933" y="646331"/>
                </a:cubicBezTo>
                <a:cubicBezTo>
                  <a:pt x="7388620" y="680611"/>
                  <a:pt x="7260363" y="645422"/>
                  <a:pt x="7051738" y="646331"/>
                </a:cubicBezTo>
                <a:cubicBezTo>
                  <a:pt x="6843113" y="647240"/>
                  <a:pt x="6646736" y="643834"/>
                  <a:pt x="6522161" y="646331"/>
                </a:cubicBezTo>
                <a:cubicBezTo>
                  <a:pt x="6397586" y="648828"/>
                  <a:pt x="6077013" y="665055"/>
                  <a:pt x="5908966" y="646331"/>
                </a:cubicBezTo>
                <a:cubicBezTo>
                  <a:pt x="5740919" y="627607"/>
                  <a:pt x="5347543" y="659014"/>
                  <a:pt x="5044919" y="646331"/>
                </a:cubicBezTo>
                <a:cubicBezTo>
                  <a:pt x="4742295" y="633648"/>
                  <a:pt x="4503981" y="640913"/>
                  <a:pt x="4264490" y="646331"/>
                </a:cubicBezTo>
                <a:cubicBezTo>
                  <a:pt x="4024999" y="651749"/>
                  <a:pt x="3645100" y="679775"/>
                  <a:pt x="3484060" y="646331"/>
                </a:cubicBezTo>
                <a:cubicBezTo>
                  <a:pt x="3323020" y="612888"/>
                  <a:pt x="2807688" y="622937"/>
                  <a:pt x="2620013" y="646331"/>
                </a:cubicBezTo>
                <a:cubicBezTo>
                  <a:pt x="2432338" y="669725"/>
                  <a:pt x="2141152" y="609618"/>
                  <a:pt x="1755966" y="646331"/>
                </a:cubicBezTo>
                <a:cubicBezTo>
                  <a:pt x="1370780" y="683044"/>
                  <a:pt x="1496690" y="635612"/>
                  <a:pt x="1310007" y="646331"/>
                </a:cubicBezTo>
                <a:cubicBezTo>
                  <a:pt x="1123324" y="657050"/>
                  <a:pt x="952918" y="672319"/>
                  <a:pt x="696812" y="646331"/>
                </a:cubicBezTo>
                <a:cubicBezTo>
                  <a:pt x="440706" y="620343"/>
                  <a:pt x="149946" y="641201"/>
                  <a:pt x="0" y="646331"/>
                </a:cubicBezTo>
                <a:cubicBezTo>
                  <a:pt x="26999" y="386572"/>
                  <a:pt x="1023" y="185037"/>
                  <a:pt x="0" y="0"/>
                </a:cubicBezTo>
                <a:close/>
              </a:path>
              <a:path w="8361745" h="646331" stroke="0" extrusionOk="0">
                <a:moveTo>
                  <a:pt x="0" y="0"/>
                </a:moveTo>
                <a:cubicBezTo>
                  <a:pt x="303602" y="-18809"/>
                  <a:pt x="325726" y="19801"/>
                  <a:pt x="613195" y="0"/>
                </a:cubicBezTo>
                <a:cubicBezTo>
                  <a:pt x="900665" y="-19801"/>
                  <a:pt x="1041480" y="9411"/>
                  <a:pt x="1310007" y="0"/>
                </a:cubicBezTo>
                <a:cubicBezTo>
                  <a:pt x="1578534" y="-9411"/>
                  <a:pt x="1768061" y="-20447"/>
                  <a:pt x="1923201" y="0"/>
                </a:cubicBezTo>
                <a:cubicBezTo>
                  <a:pt x="2078341" y="20447"/>
                  <a:pt x="2273398" y="2002"/>
                  <a:pt x="2369161" y="0"/>
                </a:cubicBezTo>
                <a:cubicBezTo>
                  <a:pt x="2464924" y="-2002"/>
                  <a:pt x="2784839" y="-821"/>
                  <a:pt x="3149591" y="0"/>
                </a:cubicBezTo>
                <a:cubicBezTo>
                  <a:pt x="3514343" y="821"/>
                  <a:pt x="3604861" y="3699"/>
                  <a:pt x="3762785" y="0"/>
                </a:cubicBezTo>
                <a:cubicBezTo>
                  <a:pt x="3920709" y="-3699"/>
                  <a:pt x="4325346" y="1667"/>
                  <a:pt x="4626832" y="0"/>
                </a:cubicBezTo>
                <a:cubicBezTo>
                  <a:pt x="4928318" y="-1667"/>
                  <a:pt x="4906146" y="8908"/>
                  <a:pt x="5156409" y="0"/>
                </a:cubicBezTo>
                <a:cubicBezTo>
                  <a:pt x="5406672" y="-8908"/>
                  <a:pt x="5497960" y="-25834"/>
                  <a:pt x="5685987" y="0"/>
                </a:cubicBezTo>
                <a:cubicBezTo>
                  <a:pt x="5874014" y="25834"/>
                  <a:pt x="6157063" y="3981"/>
                  <a:pt x="6550034" y="0"/>
                </a:cubicBezTo>
                <a:cubicBezTo>
                  <a:pt x="6943005" y="-3981"/>
                  <a:pt x="7056013" y="24292"/>
                  <a:pt x="7330463" y="0"/>
                </a:cubicBezTo>
                <a:cubicBezTo>
                  <a:pt x="7604913" y="-24292"/>
                  <a:pt x="8115051" y="43153"/>
                  <a:pt x="8361745" y="0"/>
                </a:cubicBezTo>
                <a:cubicBezTo>
                  <a:pt x="8342940" y="208703"/>
                  <a:pt x="8390207" y="450015"/>
                  <a:pt x="8361745" y="646331"/>
                </a:cubicBezTo>
                <a:cubicBezTo>
                  <a:pt x="8062599" y="629982"/>
                  <a:pt x="7777760" y="630400"/>
                  <a:pt x="7497698" y="646331"/>
                </a:cubicBezTo>
                <a:cubicBezTo>
                  <a:pt x="7217636" y="662262"/>
                  <a:pt x="7055004" y="624319"/>
                  <a:pt x="6717268" y="646331"/>
                </a:cubicBezTo>
                <a:cubicBezTo>
                  <a:pt x="6379532" y="668344"/>
                  <a:pt x="6264761" y="626079"/>
                  <a:pt x="6020456" y="646331"/>
                </a:cubicBezTo>
                <a:cubicBezTo>
                  <a:pt x="5776151" y="666583"/>
                  <a:pt x="5604700" y="662802"/>
                  <a:pt x="5490879" y="646331"/>
                </a:cubicBezTo>
                <a:cubicBezTo>
                  <a:pt x="5377058" y="629860"/>
                  <a:pt x="5158816" y="656706"/>
                  <a:pt x="5044919" y="646331"/>
                </a:cubicBezTo>
                <a:cubicBezTo>
                  <a:pt x="4931022" y="635956"/>
                  <a:pt x="4749211" y="654417"/>
                  <a:pt x="4598960" y="646331"/>
                </a:cubicBezTo>
                <a:cubicBezTo>
                  <a:pt x="4448709" y="638245"/>
                  <a:pt x="4202680" y="629744"/>
                  <a:pt x="3818530" y="646331"/>
                </a:cubicBezTo>
                <a:cubicBezTo>
                  <a:pt x="3434380" y="662919"/>
                  <a:pt x="3257382" y="632643"/>
                  <a:pt x="2954483" y="646331"/>
                </a:cubicBezTo>
                <a:cubicBezTo>
                  <a:pt x="2651584" y="660019"/>
                  <a:pt x="2584840" y="637109"/>
                  <a:pt x="2424906" y="646331"/>
                </a:cubicBezTo>
                <a:cubicBezTo>
                  <a:pt x="2264972" y="655553"/>
                  <a:pt x="1885484" y="668758"/>
                  <a:pt x="1728094" y="646331"/>
                </a:cubicBezTo>
                <a:cubicBezTo>
                  <a:pt x="1570704" y="623904"/>
                  <a:pt x="1193129" y="631616"/>
                  <a:pt x="947664" y="646331"/>
                </a:cubicBezTo>
                <a:cubicBezTo>
                  <a:pt x="702199" y="661047"/>
                  <a:pt x="411768" y="681412"/>
                  <a:pt x="0" y="646331"/>
                </a:cubicBezTo>
                <a:cubicBezTo>
                  <a:pt x="-253" y="359001"/>
                  <a:pt x="4869" y="131669"/>
                  <a:pt x="0" y="0"/>
                </a:cubicBezTo>
                <a:close/>
              </a:path>
            </a:pathLst>
          </a:custGeom>
          <a:solidFill>
            <a:schemeClr val="accent1">
              <a:lumMod val="40000"/>
              <a:lumOff val="60000"/>
            </a:schemeClr>
          </a:solidFill>
          <a:ln w="38100">
            <a:solidFill>
              <a:srgbClr val="00B0F0"/>
            </a:solidFill>
            <a:extLst>
              <a:ext uri="{C807C97D-BFC1-408E-A445-0C87EB9F89A2}">
                <ask:lineSketchStyleProps xmlns:ask="http://schemas.microsoft.com/office/drawing/2018/sketchyshapes" sd="3226494589">
                  <a:prstGeom prst="rect">
                    <a:avLst/>
                  </a:prstGeom>
                  <ask:type>
                    <ask:lineSketchFreehand/>
                  </ask:type>
                </ask:lineSketchStyleProps>
              </a:ext>
            </a:extLst>
          </a:ln>
        </p:spPr>
        <p:txBody>
          <a:bodyPr wrap="square" rtlCol="0">
            <a:spAutoFit/>
          </a:bodyPr>
          <a:lstStyle/>
          <a:p>
            <a:pPr marL="400050" indent="-400050" algn="just">
              <a:buFont typeface="Wingdings" panose="05000000000000000000" pitchFamily="2" charset="2"/>
              <a:buChar char="ü"/>
            </a:pPr>
            <a:r>
              <a:rPr lang="en-HK" b="1" i="0" dirty="0">
                <a:effectLst/>
                <a:latin typeface="Söhne"/>
              </a:rPr>
              <a:t>Build Collaborative Communities:</a:t>
            </a:r>
            <a:r>
              <a:rPr lang="en-IN" dirty="0"/>
              <a:t> </a:t>
            </a:r>
            <a:r>
              <a:rPr lang="en-GB" b="0" i="0" dirty="0">
                <a:solidFill>
                  <a:srgbClr val="374151"/>
                </a:solidFill>
                <a:effectLst/>
                <a:latin typeface="Söhne"/>
              </a:rPr>
              <a:t>Foster connections through Friend's Activity Panel, Group Streaks, and Leaderboards.</a:t>
            </a:r>
          </a:p>
        </p:txBody>
      </p:sp>
      <p:sp>
        <p:nvSpPr>
          <p:cNvPr id="7" name="TextBox 6">
            <a:extLst>
              <a:ext uri="{FF2B5EF4-FFF2-40B4-BE49-F238E27FC236}">
                <a16:creationId xmlns:a16="http://schemas.microsoft.com/office/drawing/2014/main" id="{75310453-FD33-EBDD-A455-621DECA4F488}"/>
              </a:ext>
            </a:extLst>
          </p:cNvPr>
          <p:cNvSpPr txBox="1"/>
          <p:nvPr/>
        </p:nvSpPr>
        <p:spPr>
          <a:xfrm>
            <a:off x="750170" y="3675901"/>
            <a:ext cx="10900265" cy="369332"/>
          </a:xfrm>
          <a:custGeom>
            <a:avLst/>
            <a:gdLst>
              <a:gd name="connsiteX0" fmla="*/ 0 w 10900265"/>
              <a:gd name="connsiteY0" fmla="*/ 0 h 369332"/>
              <a:gd name="connsiteX1" fmla="*/ 681267 w 10900265"/>
              <a:gd name="connsiteY1" fmla="*/ 0 h 369332"/>
              <a:gd name="connsiteX2" fmla="*/ 1580538 w 10900265"/>
              <a:gd name="connsiteY2" fmla="*/ 0 h 369332"/>
              <a:gd name="connsiteX3" fmla="*/ 2479810 w 10900265"/>
              <a:gd name="connsiteY3" fmla="*/ 0 h 369332"/>
              <a:gd name="connsiteX4" fmla="*/ 3270080 w 10900265"/>
              <a:gd name="connsiteY4" fmla="*/ 0 h 369332"/>
              <a:gd name="connsiteX5" fmla="*/ 3842343 w 10900265"/>
              <a:gd name="connsiteY5" fmla="*/ 0 h 369332"/>
              <a:gd name="connsiteX6" fmla="*/ 4523610 w 10900265"/>
              <a:gd name="connsiteY6" fmla="*/ 0 h 369332"/>
              <a:gd name="connsiteX7" fmla="*/ 4986871 w 10900265"/>
              <a:gd name="connsiteY7" fmla="*/ 0 h 369332"/>
              <a:gd name="connsiteX8" fmla="*/ 5450133 w 10900265"/>
              <a:gd name="connsiteY8" fmla="*/ 0 h 369332"/>
              <a:gd name="connsiteX9" fmla="*/ 6022396 w 10900265"/>
              <a:gd name="connsiteY9" fmla="*/ 0 h 369332"/>
              <a:gd name="connsiteX10" fmla="*/ 6594660 w 10900265"/>
              <a:gd name="connsiteY10" fmla="*/ 0 h 369332"/>
              <a:gd name="connsiteX11" fmla="*/ 7166924 w 10900265"/>
              <a:gd name="connsiteY11" fmla="*/ 0 h 369332"/>
              <a:gd name="connsiteX12" fmla="*/ 7521183 w 10900265"/>
              <a:gd name="connsiteY12" fmla="*/ 0 h 369332"/>
              <a:gd name="connsiteX13" fmla="*/ 8093447 w 10900265"/>
              <a:gd name="connsiteY13" fmla="*/ 0 h 369332"/>
              <a:gd name="connsiteX14" fmla="*/ 8992719 w 10900265"/>
              <a:gd name="connsiteY14" fmla="*/ 0 h 369332"/>
              <a:gd name="connsiteX15" fmla="*/ 9891990 w 10900265"/>
              <a:gd name="connsiteY15" fmla="*/ 0 h 369332"/>
              <a:gd name="connsiteX16" fmla="*/ 10900265 w 10900265"/>
              <a:gd name="connsiteY16" fmla="*/ 0 h 369332"/>
              <a:gd name="connsiteX17" fmla="*/ 10900265 w 10900265"/>
              <a:gd name="connsiteY17" fmla="*/ 369332 h 369332"/>
              <a:gd name="connsiteX18" fmla="*/ 10328001 w 10900265"/>
              <a:gd name="connsiteY18" fmla="*/ 369332 h 369332"/>
              <a:gd name="connsiteX19" fmla="*/ 9428729 w 10900265"/>
              <a:gd name="connsiteY19" fmla="*/ 369332 h 369332"/>
              <a:gd name="connsiteX20" fmla="*/ 9074471 w 10900265"/>
              <a:gd name="connsiteY20" fmla="*/ 369332 h 369332"/>
              <a:gd name="connsiteX21" fmla="*/ 8611209 w 10900265"/>
              <a:gd name="connsiteY21" fmla="*/ 369332 h 369332"/>
              <a:gd name="connsiteX22" fmla="*/ 7929943 w 10900265"/>
              <a:gd name="connsiteY22" fmla="*/ 369332 h 369332"/>
              <a:gd name="connsiteX23" fmla="*/ 7030671 w 10900265"/>
              <a:gd name="connsiteY23" fmla="*/ 369332 h 369332"/>
              <a:gd name="connsiteX24" fmla="*/ 6240402 w 10900265"/>
              <a:gd name="connsiteY24" fmla="*/ 369332 h 369332"/>
              <a:gd name="connsiteX25" fmla="*/ 5341130 w 10900265"/>
              <a:gd name="connsiteY25" fmla="*/ 369332 h 369332"/>
              <a:gd name="connsiteX26" fmla="*/ 4986871 w 10900265"/>
              <a:gd name="connsiteY26" fmla="*/ 369332 h 369332"/>
              <a:gd name="connsiteX27" fmla="*/ 4087599 w 10900265"/>
              <a:gd name="connsiteY27" fmla="*/ 369332 h 369332"/>
              <a:gd name="connsiteX28" fmla="*/ 3624338 w 10900265"/>
              <a:gd name="connsiteY28" fmla="*/ 369332 h 369332"/>
              <a:gd name="connsiteX29" fmla="*/ 3270080 w 10900265"/>
              <a:gd name="connsiteY29" fmla="*/ 369332 h 369332"/>
              <a:gd name="connsiteX30" fmla="*/ 2915821 w 10900265"/>
              <a:gd name="connsiteY30" fmla="*/ 369332 h 369332"/>
              <a:gd name="connsiteX31" fmla="*/ 2125552 w 10900265"/>
              <a:gd name="connsiteY31" fmla="*/ 369332 h 369332"/>
              <a:gd name="connsiteX32" fmla="*/ 1553288 w 10900265"/>
              <a:gd name="connsiteY32" fmla="*/ 369332 h 369332"/>
              <a:gd name="connsiteX33" fmla="*/ 763019 w 10900265"/>
              <a:gd name="connsiteY33" fmla="*/ 369332 h 369332"/>
              <a:gd name="connsiteX34" fmla="*/ 0 w 10900265"/>
              <a:gd name="connsiteY34" fmla="*/ 369332 h 369332"/>
              <a:gd name="connsiteX35" fmla="*/ 0 w 10900265"/>
              <a:gd name="connsiteY35"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900265" h="369332" fill="none" extrusionOk="0">
                <a:moveTo>
                  <a:pt x="0" y="0"/>
                </a:moveTo>
                <a:cubicBezTo>
                  <a:pt x="174995" y="9367"/>
                  <a:pt x="419517" y="-26284"/>
                  <a:pt x="681267" y="0"/>
                </a:cubicBezTo>
                <a:cubicBezTo>
                  <a:pt x="943017" y="26284"/>
                  <a:pt x="1139112" y="-41959"/>
                  <a:pt x="1580538" y="0"/>
                </a:cubicBezTo>
                <a:cubicBezTo>
                  <a:pt x="2021964" y="41959"/>
                  <a:pt x="2272069" y="-29083"/>
                  <a:pt x="2479810" y="0"/>
                </a:cubicBezTo>
                <a:cubicBezTo>
                  <a:pt x="2687551" y="29083"/>
                  <a:pt x="2922804" y="35332"/>
                  <a:pt x="3270080" y="0"/>
                </a:cubicBezTo>
                <a:cubicBezTo>
                  <a:pt x="3617356" y="-35332"/>
                  <a:pt x="3577829" y="-3440"/>
                  <a:pt x="3842343" y="0"/>
                </a:cubicBezTo>
                <a:cubicBezTo>
                  <a:pt x="4106857" y="3440"/>
                  <a:pt x="4251460" y="16827"/>
                  <a:pt x="4523610" y="0"/>
                </a:cubicBezTo>
                <a:cubicBezTo>
                  <a:pt x="4795760" y="-16827"/>
                  <a:pt x="4785976" y="-17135"/>
                  <a:pt x="4986871" y="0"/>
                </a:cubicBezTo>
                <a:cubicBezTo>
                  <a:pt x="5187766" y="17135"/>
                  <a:pt x="5237422" y="-6590"/>
                  <a:pt x="5450133" y="0"/>
                </a:cubicBezTo>
                <a:cubicBezTo>
                  <a:pt x="5662844" y="6590"/>
                  <a:pt x="5736717" y="-18204"/>
                  <a:pt x="6022396" y="0"/>
                </a:cubicBezTo>
                <a:cubicBezTo>
                  <a:pt x="6308075" y="18204"/>
                  <a:pt x="6359203" y="-19569"/>
                  <a:pt x="6594660" y="0"/>
                </a:cubicBezTo>
                <a:cubicBezTo>
                  <a:pt x="6830117" y="19569"/>
                  <a:pt x="7051377" y="28480"/>
                  <a:pt x="7166924" y="0"/>
                </a:cubicBezTo>
                <a:cubicBezTo>
                  <a:pt x="7282471" y="-28480"/>
                  <a:pt x="7392125" y="-8711"/>
                  <a:pt x="7521183" y="0"/>
                </a:cubicBezTo>
                <a:cubicBezTo>
                  <a:pt x="7650241" y="8711"/>
                  <a:pt x="7943332" y="24822"/>
                  <a:pt x="8093447" y="0"/>
                </a:cubicBezTo>
                <a:cubicBezTo>
                  <a:pt x="8243562" y="-24822"/>
                  <a:pt x="8649404" y="-7842"/>
                  <a:pt x="8992719" y="0"/>
                </a:cubicBezTo>
                <a:cubicBezTo>
                  <a:pt x="9336034" y="7842"/>
                  <a:pt x="9669743" y="20014"/>
                  <a:pt x="9891990" y="0"/>
                </a:cubicBezTo>
                <a:cubicBezTo>
                  <a:pt x="10114237" y="-20014"/>
                  <a:pt x="10695954" y="-44225"/>
                  <a:pt x="10900265" y="0"/>
                </a:cubicBezTo>
                <a:cubicBezTo>
                  <a:pt x="10893043" y="143381"/>
                  <a:pt x="10896324" y="252440"/>
                  <a:pt x="10900265" y="369332"/>
                </a:cubicBezTo>
                <a:cubicBezTo>
                  <a:pt x="10679503" y="342008"/>
                  <a:pt x="10582986" y="367125"/>
                  <a:pt x="10328001" y="369332"/>
                </a:cubicBezTo>
                <a:cubicBezTo>
                  <a:pt x="10073016" y="371539"/>
                  <a:pt x="9737739" y="397761"/>
                  <a:pt x="9428729" y="369332"/>
                </a:cubicBezTo>
                <a:cubicBezTo>
                  <a:pt x="9119719" y="340903"/>
                  <a:pt x="9216929" y="380975"/>
                  <a:pt x="9074471" y="369332"/>
                </a:cubicBezTo>
                <a:cubicBezTo>
                  <a:pt x="8932013" y="357689"/>
                  <a:pt x="8744655" y="370756"/>
                  <a:pt x="8611209" y="369332"/>
                </a:cubicBezTo>
                <a:cubicBezTo>
                  <a:pt x="8477763" y="367908"/>
                  <a:pt x="8206244" y="395415"/>
                  <a:pt x="7929943" y="369332"/>
                </a:cubicBezTo>
                <a:cubicBezTo>
                  <a:pt x="7653642" y="343249"/>
                  <a:pt x="7303255" y="336025"/>
                  <a:pt x="7030671" y="369332"/>
                </a:cubicBezTo>
                <a:cubicBezTo>
                  <a:pt x="6758087" y="402639"/>
                  <a:pt x="6475896" y="358488"/>
                  <a:pt x="6240402" y="369332"/>
                </a:cubicBezTo>
                <a:cubicBezTo>
                  <a:pt x="6004908" y="380176"/>
                  <a:pt x="5556665" y="334565"/>
                  <a:pt x="5341130" y="369332"/>
                </a:cubicBezTo>
                <a:cubicBezTo>
                  <a:pt x="5125595" y="404099"/>
                  <a:pt x="5059768" y="375405"/>
                  <a:pt x="4986871" y="369332"/>
                </a:cubicBezTo>
                <a:cubicBezTo>
                  <a:pt x="4913974" y="363259"/>
                  <a:pt x="4280054" y="328915"/>
                  <a:pt x="4087599" y="369332"/>
                </a:cubicBezTo>
                <a:cubicBezTo>
                  <a:pt x="3895144" y="409749"/>
                  <a:pt x="3734282" y="391426"/>
                  <a:pt x="3624338" y="369332"/>
                </a:cubicBezTo>
                <a:cubicBezTo>
                  <a:pt x="3514394" y="347238"/>
                  <a:pt x="3363151" y="377772"/>
                  <a:pt x="3270080" y="369332"/>
                </a:cubicBezTo>
                <a:cubicBezTo>
                  <a:pt x="3177009" y="360892"/>
                  <a:pt x="3066075" y="352038"/>
                  <a:pt x="2915821" y="369332"/>
                </a:cubicBezTo>
                <a:cubicBezTo>
                  <a:pt x="2765567" y="386626"/>
                  <a:pt x="2399618" y="333055"/>
                  <a:pt x="2125552" y="369332"/>
                </a:cubicBezTo>
                <a:cubicBezTo>
                  <a:pt x="1851486" y="405609"/>
                  <a:pt x="1685535" y="375620"/>
                  <a:pt x="1553288" y="369332"/>
                </a:cubicBezTo>
                <a:cubicBezTo>
                  <a:pt x="1421041" y="363044"/>
                  <a:pt x="976146" y="381433"/>
                  <a:pt x="763019" y="369332"/>
                </a:cubicBezTo>
                <a:cubicBezTo>
                  <a:pt x="549892" y="357231"/>
                  <a:pt x="304781" y="405960"/>
                  <a:pt x="0" y="369332"/>
                </a:cubicBezTo>
                <a:cubicBezTo>
                  <a:pt x="8682" y="264547"/>
                  <a:pt x="-8374" y="87538"/>
                  <a:pt x="0" y="0"/>
                </a:cubicBezTo>
                <a:close/>
              </a:path>
              <a:path w="10900265" h="369332" stroke="0" extrusionOk="0">
                <a:moveTo>
                  <a:pt x="0" y="0"/>
                </a:moveTo>
                <a:cubicBezTo>
                  <a:pt x="157099" y="25481"/>
                  <a:pt x="301964" y="-11363"/>
                  <a:pt x="572264" y="0"/>
                </a:cubicBezTo>
                <a:cubicBezTo>
                  <a:pt x="842564" y="11363"/>
                  <a:pt x="915776" y="19461"/>
                  <a:pt x="1253530" y="0"/>
                </a:cubicBezTo>
                <a:cubicBezTo>
                  <a:pt x="1591284" y="-19461"/>
                  <a:pt x="1613684" y="11754"/>
                  <a:pt x="1825794" y="0"/>
                </a:cubicBezTo>
                <a:cubicBezTo>
                  <a:pt x="2037904" y="-11754"/>
                  <a:pt x="2015703" y="-1245"/>
                  <a:pt x="2180053" y="0"/>
                </a:cubicBezTo>
                <a:cubicBezTo>
                  <a:pt x="2344403" y="1245"/>
                  <a:pt x="2608561" y="16697"/>
                  <a:pt x="2970322" y="0"/>
                </a:cubicBezTo>
                <a:cubicBezTo>
                  <a:pt x="3332083" y="-16697"/>
                  <a:pt x="3368164" y="15045"/>
                  <a:pt x="3542586" y="0"/>
                </a:cubicBezTo>
                <a:cubicBezTo>
                  <a:pt x="3717008" y="-15045"/>
                  <a:pt x="4257346" y="-470"/>
                  <a:pt x="4441858" y="0"/>
                </a:cubicBezTo>
                <a:cubicBezTo>
                  <a:pt x="4626370" y="470"/>
                  <a:pt x="4734986" y="13562"/>
                  <a:pt x="4905119" y="0"/>
                </a:cubicBezTo>
                <a:cubicBezTo>
                  <a:pt x="5075252" y="-13562"/>
                  <a:pt x="5233397" y="7659"/>
                  <a:pt x="5368381" y="0"/>
                </a:cubicBezTo>
                <a:cubicBezTo>
                  <a:pt x="5503365" y="-7659"/>
                  <a:pt x="5850663" y="29265"/>
                  <a:pt x="6267652" y="0"/>
                </a:cubicBezTo>
                <a:cubicBezTo>
                  <a:pt x="6684641" y="-29265"/>
                  <a:pt x="6818618" y="-8901"/>
                  <a:pt x="7057922" y="0"/>
                </a:cubicBezTo>
                <a:cubicBezTo>
                  <a:pt x="7297226" y="8901"/>
                  <a:pt x="7514313" y="14952"/>
                  <a:pt x="7630185" y="0"/>
                </a:cubicBezTo>
                <a:cubicBezTo>
                  <a:pt x="7746057" y="-14952"/>
                  <a:pt x="7881220" y="14229"/>
                  <a:pt x="8093447" y="0"/>
                </a:cubicBezTo>
                <a:cubicBezTo>
                  <a:pt x="8305674" y="-14229"/>
                  <a:pt x="8623573" y="-20805"/>
                  <a:pt x="8774713" y="0"/>
                </a:cubicBezTo>
                <a:cubicBezTo>
                  <a:pt x="8925853" y="20805"/>
                  <a:pt x="9023589" y="-7850"/>
                  <a:pt x="9128972" y="0"/>
                </a:cubicBezTo>
                <a:cubicBezTo>
                  <a:pt x="9234355" y="7850"/>
                  <a:pt x="9512875" y="17190"/>
                  <a:pt x="9810238" y="0"/>
                </a:cubicBezTo>
                <a:cubicBezTo>
                  <a:pt x="10107601" y="-17190"/>
                  <a:pt x="10499953" y="-18504"/>
                  <a:pt x="10900265" y="0"/>
                </a:cubicBezTo>
                <a:cubicBezTo>
                  <a:pt x="10901201" y="99373"/>
                  <a:pt x="10892281" y="191834"/>
                  <a:pt x="10900265" y="369332"/>
                </a:cubicBezTo>
                <a:cubicBezTo>
                  <a:pt x="10747458" y="385943"/>
                  <a:pt x="10656083" y="382883"/>
                  <a:pt x="10437004" y="369332"/>
                </a:cubicBezTo>
                <a:cubicBezTo>
                  <a:pt x="10217925" y="355781"/>
                  <a:pt x="9878875" y="379771"/>
                  <a:pt x="9646735" y="369332"/>
                </a:cubicBezTo>
                <a:cubicBezTo>
                  <a:pt x="9414595" y="358893"/>
                  <a:pt x="9081361" y="374702"/>
                  <a:pt x="8747463" y="369332"/>
                </a:cubicBezTo>
                <a:cubicBezTo>
                  <a:pt x="8413565" y="363962"/>
                  <a:pt x="8388205" y="353396"/>
                  <a:pt x="8284201" y="369332"/>
                </a:cubicBezTo>
                <a:cubicBezTo>
                  <a:pt x="8180197" y="385268"/>
                  <a:pt x="7763245" y="399149"/>
                  <a:pt x="7602935" y="369332"/>
                </a:cubicBezTo>
                <a:cubicBezTo>
                  <a:pt x="7442625" y="339515"/>
                  <a:pt x="7152088" y="399792"/>
                  <a:pt x="6812666" y="369332"/>
                </a:cubicBezTo>
                <a:cubicBezTo>
                  <a:pt x="6473244" y="338872"/>
                  <a:pt x="6459566" y="356986"/>
                  <a:pt x="6349404" y="369332"/>
                </a:cubicBezTo>
                <a:cubicBezTo>
                  <a:pt x="6239242" y="381678"/>
                  <a:pt x="5896002" y="395515"/>
                  <a:pt x="5777140" y="369332"/>
                </a:cubicBezTo>
                <a:cubicBezTo>
                  <a:pt x="5658278" y="343149"/>
                  <a:pt x="5207699" y="394217"/>
                  <a:pt x="4986871" y="369332"/>
                </a:cubicBezTo>
                <a:cubicBezTo>
                  <a:pt x="4766043" y="344447"/>
                  <a:pt x="4292625" y="364783"/>
                  <a:pt x="4087599" y="369332"/>
                </a:cubicBezTo>
                <a:cubicBezTo>
                  <a:pt x="3882573" y="373881"/>
                  <a:pt x="3398197" y="390442"/>
                  <a:pt x="3188328" y="369332"/>
                </a:cubicBezTo>
                <a:cubicBezTo>
                  <a:pt x="2978459" y="348222"/>
                  <a:pt x="2512808" y="345847"/>
                  <a:pt x="2289056" y="369332"/>
                </a:cubicBezTo>
                <a:cubicBezTo>
                  <a:pt x="2065304" y="392817"/>
                  <a:pt x="1944941" y="348010"/>
                  <a:pt x="1716792" y="369332"/>
                </a:cubicBezTo>
                <a:cubicBezTo>
                  <a:pt x="1488643" y="390654"/>
                  <a:pt x="1349780" y="389554"/>
                  <a:pt x="1253530" y="369332"/>
                </a:cubicBezTo>
                <a:cubicBezTo>
                  <a:pt x="1157280" y="349110"/>
                  <a:pt x="1006255" y="382817"/>
                  <a:pt x="899272" y="369332"/>
                </a:cubicBezTo>
                <a:cubicBezTo>
                  <a:pt x="792289" y="355847"/>
                  <a:pt x="263197" y="327526"/>
                  <a:pt x="0" y="369332"/>
                </a:cubicBezTo>
                <a:cubicBezTo>
                  <a:pt x="1301" y="276506"/>
                  <a:pt x="-10763" y="158196"/>
                  <a:pt x="0" y="0"/>
                </a:cubicBezTo>
                <a:close/>
              </a:path>
            </a:pathLst>
          </a:custGeom>
          <a:solidFill>
            <a:srgbClr val="FFA7CF"/>
          </a:solidFill>
          <a:ln w="38100">
            <a:solidFill>
              <a:srgbClr val="F32976"/>
            </a:solidFill>
            <a:extLst>
              <a:ext uri="{C807C97D-BFC1-408E-A445-0C87EB9F89A2}">
                <ask:lineSketchStyleProps xmlns:ask="http://schemas.microsoft.com/office/drawing/2018/sketchyshapes" sd="3226494589">
                  <a:prstGeom prst="rect">
                    <a:avLst/>
                  </a:prstGeom>
                  <ask:type>
                    <ask:lineSketchFreehand/>
                  </ask:type>
                </ask:lineSketchStyleProps>
              </a:ext>
            </a:extLst>
          </a:ln>
        </p:spPr>
        <p:txBody>
          <a:bodyPr wrap="square" rtlCol="0">
            <a:spAutoFit/>
          </a:bodyPr>
          <a:lstStyle/>
          <a:p>
            <a:pPr marL="400050" indent="-400050" algn="just">
              <a:buFont typeface="Wingdings" panose="05000000000000000000" pitchFamily="2" charset="2"/>
              <a:buChar char="ü"/>
            </a:pPr>
            <a:r>
              <a:rPr lang="en-HK" b="1" i="0" dirty="0">
                <a:effectLst/>
                <a:latin typeface="Söhne"/>
              </a:rPr>
              <a:t>Motivate Through Streaks: </a:t>
            </a:r>
            <a:r>
              <a:rPr lang="en-GB" b="0" i="0" dirty="0" err="1">
                <a:solidFill>
                  <a:srgbClr val="374151"/>
                </a:solidFill>
                <a:effectLst/>
                <a:latin typeface="Söhne"/>
              </a:rPr>
              <a:t>Instill</a:t>
            </a:r>
            <a:r>
              <a:rPr lang="en-GB" b="0" i="0" dirty="0">
                <a:solidFill>
                  <a:srgbClr val="374151"/>
                </a:solidFill>
                <a:effectLst/>
                <a:latin typeface="Söhne"/>
              </a:rPr>
              <a:t> motivation with Task Streaks, fostering a consistent learning rhythm.</a:t>
            </a:r>
          </a:p>
        </p:txBody>
      </p:sp>
      <p:sp>
        <p:nvSpPr>
          <p:cNvPr id="8" name="TextBox 7">
            <a:extLst>
              <a:ext uri="{FF2B5EF4-FFF2-40B4-BE49-F238E27FC236}">
                <a16:creationId xmlns:a16="http://schemas.microsoft.com/office/drawing/2014/main" id="{E740747A-7968-26BF-22B2-597E7BA55305}"/>
              </a:ext>
            </a:extLst>
          </p:cNvPr>
          <p:cNvSpPr txBox="1"/>
          <p:nvPr/>
        </p:nvSpPr>
        <p:spPr>
          <a:xfrm>
            <a:off x="750172" y="1650204"/>
            <a:ext cx="10965578" cy="369332"/>
          </a:xfrm>
          <a:custGeom>
            <a:avLst/>
            <a:gdLst>
              <a:gd name="connsiteX0" fmla="*/ 0 w 10965578"/>
              <a:gd name="connsiteY0" fmla="*/ 0 h 369332"/>
              <a:gd name="connsiteX1" fmla="*/ 685349 w 10965578"/>
              <a:gd name="connsiteY1" fmla="*/ 0 h 369332"/>
              <a:gd name="connsiteX2" fmla="*/ 1590009 w 10965578"/>
              <a:gd name="connsiteY2" fmla="*/ 0 h 369332"/>
              <a:gd name="connsiteX3" fmla="*/ 2494669 w 10965578"/>
              <a:gd name="connsiteY3" fmla="*/ 0 h 369332"/>
              <a:gd name="connsiteX4" fmla="*/ 3289673 w 10965578"/>
              <a:gd name="connsiteY4" fmla="*/ 0 h 369332"/>
              <a:gd name="connsiteX5" fmla="*/ 3865366 w 10965578"/>
              <a:gd name="connsiteY5" fmla="*/ 0 h 369332"/>
              <a:gd name="connsiteX6" fmla="*/ 4550715 w 10965578"/>
              <a:gd name="connsiteY6" fmla="*/ 0 h 369332"/>
              <a:gd name="connsiteX7" fmla="*/ 5016752 w 10965578"/>
              <a:gd name="connsiteY7" fmla="*/ 0 h 369332"/>
              <a:gd name="connsiteX8" fmla="*/ 5482789 w 10965578"/>
              <a:gd name="connsiteY8" fmla="*/ 0 h 369332"/>
              <a:gd name="connsiteX9" fmla="*/ 6058482 w 10965578"/>
              <a:gd name="connsiteY9" fmla="*/ 0 h 369332"/>
              <a:gd name="connsiteX10" fmla="*/ 6634175 w 10965578"/>
              <a:gd name="connsiteY10" fmla="*/ 0 h 369332"/>
              <a:gd name="connsiteX11" fmla="*/ 7209868 w 10965578"/>
              <a:gd name="connsiteY11" fmla="*/ 0 h 369332"/>
              <a:gd name="connsiteX12" fmla="*/ 7566249 w 10965578"/>
              <a:gd name="connsiteY12" fmla="*/ 0 h 369332"/>
              <a:gd name="connsiteX13" fmla="*/ 8141942 w 10965578"/>
              <a:gd name="connsiteY13" fmla="*/ 0 h 369332"/>
              <a:gd name="connsiteX14" fmla="*/ 9046602 w 10965578"/>
              <a:gd name="connsiteY14" fmla="*/ 0 h 369332"/>
              <a:gd name="connsiteX15" fmla="*/ 9951262 w 10965578"/>
              <a:gd name="connsiteY15" fmla="*/ 0 h 369332"/>
              <a:gd name="connsiteX16" fmla="*/ 10965578 w 10965578"/>
              <a:gd name="connsiteY16" fmla="*/ 0 h 369332"/>
              <a:gd name="connsiteX17" fmla="*/ 10965578 w 10965578"/>
              <a:gd name="connsiteY17" fmla="*/ 369332 h 369332"/>
              <a:gd name="connsiteX18" fmla="*/ 10389885 w 10965578"/>
              <a:gd name="connsiteY18" fmla="*/ 369332 h 369332"/>
              <a:gd name="connsiteX19" fmla="*/ 9485225 w 10965578"/>
              <a:gd name="connsiteY19" fmla="*/ 369332 h 369332"/>
              <a:gd name="connsiteX20" fmla="*/ 9128844 w 10965578"/>
              <a:gd name="connsiteY20" fmla="*/ 369332 h 369332"/>
              <a:gd name="connsiteX21" fmla="*/ 8662807 w 10965578"/>
              <a:gd name="connsiteY21" fmla="*/ 369332 h 369332"/>
              <a:gd name="connsiteX22" fmla="*/ 7977458 w 10965578"/>
              <a:gd name="connsiteY22" fmla="*/ 369332 h 369332"/>
              <a:gd name="connsiteX23" fmla="*/ 7072798 w 10965578"/>
              <a:gd name="connsiteY23" fmla="*/ 369332 h 369332"/>
              <a:gd name="connsiteX24" fmla="*/ 6277793 w 10965578"/>
              <a:gd name="connsiteY24" fmla="*/ 369332 h 369332"/>
              <a:gd name="connsiteX25" fmla="*/ 5373133 w 10965578"/>
              <a:gd name="connsiteY25" fmla="*/ 369332 h 369332"/>
              <a:gd name="connsiteX26" fmla="*/ 5016752 w 10965578"/>
              <a:gd name="connsiteY26" fmla="*/ 369332 h 369332"/>
              <a:gd name="connsiteX27" fmla="*/ 4112092 w 10965578"/>
              <a:gd name="connsiteY27" fmla="*/ 369332 h 369332"/>
              <a:gd name="connsiteX28" fmla="*/ 3646055 w 10965578"/>
              <a:gd name="connsiteY28" fmla="*/ 369332 h 369332"/>
              <a:gd name="connsiteX29" fmla="*/ 3289673 w 10965578"/>
              <a:gd name="connsiteY29" fmla="*/ 369332 h 369332"/>
              <a:gd name="connsiteX30" fmla="*/ 2933292 w 10965578"/>
              <a:gd name="connsiteY30" fmla="*/ 369332 h 369332"/>
              <a:gd name="connsiteX31" fmla="*/ 2138288 w 10965578"/>
              <a:gd name="connsiteY31" fmla="*/ 369332 h 369332"/>
              <a:gd name="connsiteX32" fmla="*/ 1562595 w 10965578"/>
              <a:gd name="connsiteY32" fmla="*/ 369332 h 369332"/>
              <a:gd name="connsiteX33" fmla="*/ 767590 w 10965578"/>
              <a:gd name="connsiteY33" fmla="*/ 369332 h 369332"/>
              <a:gd name="connsiteX34" fmla="*/ 0 w 10965578"/>
              <a:gd name="connsiteY34" fmla="*/ 369332 h 369332"/>
              <a:gd name="connsiteX35" fmla="*/ 0 w 10965578"/>
              <a:gd name="connsiteY35"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965578" h="369332" fill="none" extrusionOk="0">
                <a:moveTo>
                  <a:pt x="0" y="0"/>
                </a:moveTo>
                <a:cubicBezTo>
                  <a:pt x="183793" y="13834"/>
                  <a:pt x="453014" y="-26739"/>
                  <a:pt x="685349" y="0"/>
                </a:cubicBezTo>
                <a:cubicBezTo>
                  <a:pt x="917684" y="26739"/>
                  <a:pt x="1360414" y="43884"/>
                  <a:pt x="1590009" y="0"/>
                </a:cubicBezTo>
                <a:cubicBezTo>
                  <a:pt x="1819604" y="-43884"/>
                  <a:pt x="2250874" y="24548"/>
                  <a:pt x="2494669" y="0"/>
                </a:cubicBezTo>
                <a:cubicBezTo>
                  <a:pt x="2738464" y="-24548"/>
                  <a:pt x="2923051" y="17171"/>
                  <a:pt x="3289673" y="0"/>
                </a:cubicBezTo>
                <a:cubicBezTo>
                  <a:pt x="3656295" y="-17171"/>
                  <a:pt x="3598675" y="12819"/>
                  <a:pt x="3865366" y="0"/>
                </a:cubicBezTo>
                <a:cubicBezTo>
                  <a:pt x="4132057" y="-12819"/>
                  <a:pt x="4267628" y="-4723"/>
                  <a:pt x="4550715" y="0"/>
                </a:cubicBezTo>
                <a:cubicBezTo>
                  <a:pt x="4833802" y="4723"/>
                  <a:pt x="4794061" y="-20080"/>
                  <a:pt x="5016752" y="0"/>
                </a:cubicBezTo>
                <a:cubicBezTo>
                  <a:pt x="5239443" y="20080"/>
                  <a:pt x="5321810" y="-909"/>
                  <a:pt x="5482789" y="0"/>
                </a:cubicBezTo>
                <a:cubicBezTo>
                  <a:pt x="5643768" y="909"/>
                  <a:pt x="5912992" y="28573"/>
                  <a:pt x="6058482" y="0"/>
                </a:cubicBezTo>
                <a:cubicBezTo>
                  <a:pt x="6203972" y="-28573"/>
                  <a:pt x="6371444" y="-24018"/>
                  <a:pt x="6634175" y="0"/>
                </a:cubicBezTo>
                <a:cubicBezTo>
                  <a:pt x="6896906" y="24018"/>
                  <a:pt x="7007157" y="-19102"/>
                  <a:pt x="7209868" y="0"/>
                </a:cubicBezTo>
                <a:cubicBezTo>
                  <a:pt x="7412579" y="19102"/>
                  <a:pt x="7427588" y="-11747"/>
                  <a:pt x="7566249" y="0"/>
                </a:cubicBezTo>
                <a:cubicBezTo>
                  <a:pt x="7704910" y="11747"/>
                  <a:pt x="7991357" y="-13635"/>
                  <a:pt x="8141942" y="0"/>
                </a:cubicBezTo>
                <a:cubicBezTo>
                  <a:pt x="8292527" y="13635"/>
                  <a:pt x="8770581" y="-5553"/>
                  <a:pt x="9046602" y="0"/>
                </a:cubicBezTo>
                <a:cubicBezTo>
                  <a:pt x="9322623" y="5553"/>
                  <a:pt x="9637077" y="-35165"/>
                  <a:pt x="9951262" y="0"/>
                </a:cubicBezTo>
                <a:cubicBezTo>
                  <a:pt x="10265447" y="35165"/>
                  <a:pt x="10493757" y="36257"/>
                  <a:pt x="10965578" y="0"/>
                </a:cubicBezTo>
                <a:cubicBezTo>
                  <a:pt x="10958356" y="143381"/>
                  <a:pt x="10961637" y="252440"/>
                  <a:pt x="10965578" y="369332"/>
                </a:cubicBezTo>
                <a:cubicBezTo>
                  <a:pt x="10704306" y="389268"/>
                  <a:pt x="10667226" y="380984"/>
                  <a:pt x="10389885" y="369332"/>
                </a:cubicBezTo>
                <a:cubicBezTo>
                  <a:pt x="10112544" y="357680"/>
                  <a:pt x="9762978" y="330441"/>
                  <a:pt x="9485225" y="369332"/>
                </a:cubicBezTo>
                <a:cubicBezTo>
                  <a:pt x="9207472" y="408223"/>
                  <a:pt x="9284162" y="382721"/>
                  <a:pt x="9128844" y="369332"/>
                </a:cubicBezTo>
                <a:cubicBezTo>
                  <a:pt x="8973526" y="355943"/>
                  <a:pt x="8805467" y="363514"/>
                  <a:pt x="8662807" y="369332"/>
                </a:cubicBezTo>
                <a:cubicBezTo>
                  <a:pt x="8520147" y="375150"/>
                  <a:pt x="8134959" y="389331"/>
                  <a:pt x="7977458" y="369332"/>
                </a:cubicBezTo>
                <a:cubicBezTo>
                  <a:pt x="7819957" y="349333"/>
                  <a:pt x="7429935" y="378894"/>
                  <a:pt x="7072798" y="369332"/>
                </a:cubicBezTo>
                <a:cubicBezTo>
                  <a:pt x="6715661" y="359770"/>
                  <a:pt x="6615063" y="374063"/>
                  <a:pt x="6277793" y="369332"/>
                </a:cubicBezTo>
                <a:cubicBezTo>
                  <a:pt x="5940523" y="364601"/>
                  <a:pt x="5570498" y="337674"/>
                  <a:pt x="5373133" y="369332"/>
                </a:cubicBezTo>
                <a:cubicBezTo>
                  <a:pt x="5175768" y="400990"/>
                  <a:pt x="5156447" y="358960"/>
                  <a:pt x="5016752" y="369332"/>
                </a:cubicBezTo>
                <a:cubicBezTo>
                  <a:pt x="4877057" y="379704"/>
                  <a:pt x="4394832" y="336092"/>
                  <a:pt x="4112092" y="369332"/>
                </a:cubicBezTo>
                <a:cubicBezTo>
                  <a:pt x="3829352" y="402572"/>
                  <a:pt x="3810037" y="388192"/>
                  <a:pt x="3646055" y="369332"/>
                </a:cubicBezTo>
                <a:cubicBezTo>
                  <a:pt x="3482073" y="350472"/>
                  <a:pt x="3425584" y="380941"/>
                  <a:pt x="3289673" y="369332"/>
                </a:cubicBezTo>
                <a:cubicBezTo>
                  <a:pt x="3153762" y="357723"/>
                  <a:pt x="3043997" y="376703"/>
                  <a:pt x="2933292" y="369332"/>
                </a:cubicBezTo>
                <a:cubicBezTo>
                  <a:pt x="2822587" y="361961"/>
                  <a:pt x="2482471" y="391242"/>
                  <a:pt x="2138288" y="369332"/>
                </a:cubicBezTo>
                <a:cubicBezTo>
                  <a:pt x="1794105" y="347422"/>
                  <a:pt x="1826071" y="363967"/>
                  <a:pt x="1562595" y="369332"/>
                </a:cubicBezTo>
                <a:cubicBezTo>
                  <a:pt x="1299119" y="374697"/>
                  <a:pt x="997286" y="354654"/>
                  <a:pt x="767590" y="369332"/>
                </a:cubicBezTo>
                <a:cubicBezTo>
                  <a:pt x="537895" y="384010"/>
                  <a:pt x="290080" y="382624"/>
                  <a:pt x="0" y="369332"/>
                </a:cubicBezTo>
                <a:cubicBezTo>
                  <a:pt x="8682" y="264547"/>
                  <a:pt x="-8374" y="87538"/>
                  <a:pt x="0" y="0"/>
                </a:cubicBezTo>
                <a:close/>
              </a:path>
              <a:path w="10965578" h="369332" stroke="0" extrusionOk="0">
                <a:moveTo>
                  <a:pt x="0" y="0"/>
                </a:moveTo>
                <a:cubicBezTo>
                  <a:pt x="194763" y="28031"/>
                  <a:pt x="423967" y="-10674"/>
                  <a:pt x="575693" y="0"/>
                </a:cubicBezTo>
                <a:cubicBezTo>
                  <a:pt x="727419" y="10674"/>
                  <a:pt x="1053128" y="-29994"/>
                  <a:pt x="1261041" y="0"/>
                </a:cubicBezTo>
                <a:cubicBezTo>
                  <a:pt x="1468954" y="29994"/>
                  <a:pt x="1718974" y="20523"/>
                  <a:pt x="1836734" y="0"/>
                </a:cubicBezTo>
                <a:cubicBezTo>
                  <a:pt x="1954494" y="-20523"/>
                  <a:pt x="2061304" y="-11179"/>
                  <a:pt x="2193116" y="0"/>
                </a:cubicBezTo>
                <a:cubicBezTo>
                  <a:pt x="2324928" y="11179"/>
                  <a:pt x="2821595" y="-13140"/>
                  <a:pt x="2988120" y="0"/>
                </a:cubicBezTo>
                <a:cubicBezTo>
                  <a:pt x="3154645" y="13140"/>
                  <a:pt x="3359537" y="-6253"/>
                  <a:pt x="3563813" y="0"/>
                </a:cubicBezTo>
                <a:cubicBezTo>
                  <a:pt x="3768089" y="6253"/>
                  <a:pt x="4175855" y="-13486"/>
                  <a:pt x="4468473" y="0"/>
                </a:cubicBezTo>
                <a:cubicBezTo>
                  <a:pt x="4761091" y="13486"/>
                  <a:pt x="4740637" y="16291"/>
                  <a:pt x="4934510" y="0"/>
                </a:cubicBezTo>
                <a:cubicBezTo>
                  <a:pt x="5128383" y="-16291"/>
                  <a:pt x="5276264" y="17072"/>
                  <a:pt x="5400547" y="0"/>
                </a:cubicBezTo>
                <a:cubicBezTo>
                  <a:pt x="5524830" y="-17072"/>
                  <a:pt x="5890436" y="40289"/>
                  <a:pt x="6305207" y="0"/>
                </a:cubicBezTo>
                <a:cubicBezTo>
                  <a:pt x="6719978" y="-40289"/>
                  <a:pt x="6706885" y="-32317"/>
                  <a:pt x="7100212" y="0"/>
                </a:cubicBezTo>
                <a:cubicBezTo>
                  <a:pt x="7493539" y="32317"/>
                  <a:pt x="7530826" y="-27684"/>
                  <a:pt x="7675905" y="0"/>
                </a:cubicBezTo>
                <a:cubicBezTo>
                  <a:pt x="7820984" y="27684"/>
                  <a:pt x="7940001" y="-15332"/>
                  <a:pt x="8141942" y="0"/>
                </a:cubicBezTo>
                <a:cubicBezTo>
                  <a:pt x="8343883" y="15332"/>
                  <a:pt x="8549610" y="-8850"/>
                  <a:pt x="8827290" y="0"/>
                </a:cubicBezTo>
                <a:cubicBezTo>
                  <a:pt x="9104970" y="8850"/>
                  <a:pt x="9058677" y="-10347"/>
                  <a:pt x="9183672" y="0"/>
                </a:cubicBezTo>
                <a:cubicBezTo>
                  <a:pt x="9308667" y="10347"/>
                  <a:pt x="9616356" y="28338"/>
                  <a:pt x="9869020" y="0"/>
                </a:cubicBezTo>
                <a:cubicBezTo>
                  <a:pt x="10121684" y="-28338"/>
                  <a:pt x="10720161" y="-38355"/>
                  <a:pt x="10965578" y="0"/>
                </a:cubicBezTo>
                <a:cubicBezTo>
                  <a:pt x="10966514" y="99373"/>
                  <a:pt x="10957594" y="191834"/>
                  <a:pt x="10965578" y="369332"/>
                </a:cubicBezTo>
                <a:cubicBezTo>
                  <a:pt x="10846746" y="368368"/>
                  <a:pt x="10595779" y="361961"/>
                  <a:pt x="10499541" y="369332"/>
                </a:cubicBezTo>
                <a:cubicBezTo>
                  <a:pt x="10403303" y="376703"/>
                  <a:pt x="9973537" y="349490"/>
                  <a:pt x="9704537" y="369332"/>
                </a:cubicBezTo>
                <a:cubicBezTo>
                  <a:pt x="9435537" y="389174"/>
                  <a:pt x="9146093" y="375608"/>
                  <a:pt x="8799876" y="369332"/>
                </a:cubicBezTo>
                <a:cubicBezTo>
                  <a:pt x="8453659" y="363056"/>
                  <a:pt x="8438456" y="392295"/>
                  <a:pt x="8333839" y="369332"/>
                </a:cubicBezTo>
                <a:cubicBezTo>
                  <a:pt x="8229222" y="346369"/>
                  <a:pt x="7840586" y="401817"/>
                  <a:pt x="7648491" y="369332"/>
                </a:cubicBezTo>
                <a:cubicBezTo>
                  <a:pt x="7456396" y="336847"/>
                  <a:pt x="7125384" y="360289"/>
                  <a:pt x="6853486" y="369332"/>
                </a:cubicBezTo>
                <a:cubicBezTo>
                  <a:pt x="6581589" y="378375"/>
                  <a:pt x="6488623" y="369710"/>
                  <a:pt x="6387449" y="369332"/>
                </a:cubicBezTo>
                <a:cubicBezTo>
                  <a:pt x="6286275" y="368954"/>
                  <a:pt x="5947775" y="358240"/>
                  <a:pt x="5811756" y="369332"/>
                </a:cubicBezTo>
                <a:cubicBezTo>
                  <a:pt x="5675737" y="380424"/>
                  <a:pt x="5236370" y="365618"/>
                  <a:pt x="5016752" y="369332"/>
                </a:cubicBezTo>
                <a:cubicBezTo>
                  <a:pt x="4797134" y="373046"/>
                  <a:pt x="4521746" y="364671"/>
                  <a:pt x="4112092" y="369332"/>
                </a:cubicBezTo>
                <a:cubicBezTo>
                  <a:pt x="3702438" y="373993"/>
                  <a:pt x="3641044" y="355313"/>
                  <a:pt x="3207432" y="369332"/>
                </a:cubicBezTo>
                <a:cubicBezTo>
                  <a:pt x="2773820" y="383351"/>
                  <a:pt x="2539052" y="370243"/>
                  <a:pt x="2302771" y="369332"/>
                </a:cubicBezTo>
                <a:cubicBezTo>
                  <a:pt x="2066490" y="368421"/>
                  <a:pt x="2003945" y="386432"/>
                  <a:pt x="1727079" y="369332"/>
                </a:cubicBezTo>
                <a:cubicBezTo>
                  <a:pt x="1450213" y="352232"/>
                  <a:pt x="1428783" y="377638"/>
                  <a:pt x="1261041" y="369332"/>
                </a:cubicBezTo>
                <a:cubicBezTo>
                  <a:pt x="1093299" y="361026"/>
                  <a:pt x="1056127" y="383628"/>
                  <a:pt x="904660" y="369332"/>
                </a:cubicBezTo>
                <a:cubicBezTo>
                  <a:pt x="753193" y="355036"/>
                  <a:pt x="248151" y="388165"/>
                  <a:pt x="0" y="369332"/>
                </a:cubicBezTo>
                <a:cubicBezTo>
                  <a:pt x="1301" y="276506"/>
                  <a:pt x="-10763" y="158196"/>
                  <a:pt x="0" y="0"/>
                </a:cubicBezTo>
                <a:close/>
              </a:path>
            </a:pathLst>
          </a:custGeom>
          <a:solidFill>
            <a:schemeClr val="accent2">
              <a:lumMod val="40000"/>
              <a:lumOff val="60000"/>
            </a:schemeClr>
          </a:solidFill>
          <a:ln w="38100">
            <a:solidFill>
              <a:srgbClr val="FA8422"/>
            </a:solidFill>
            <a:extLst>
              <a:ext uri="{C807C97D-BFC1-408E-A445-0C87EB9F89A2}">
                <ask:lineSketchStyleProps xmlns:ask="http://schemas.microsoft.com/office/drawing/2018/sketchyshapes" sd="3226494589">
                  <a:prstGeom prst="rect">
                    <a:avLst/>
                  </a:prstGeom>
                  <ask:type>
                    <ask:lineSketchFreehand/>
                  </ask:type>
                </ask:lineSketchStyleProps>
              </a:ext>
            </a:extLst>
          </a:ln>
        </p:spPr>
        <p:txBody>
          <a:bodyPr wrap="square" rtlCol="0">
            <a:spAutoFit/>
          </a:bodyPr>
          <a:lstStyle/>
          <a:p>
            <a:pPr marL="285750" indent="-285750">
              <a:buFont typeface="Wingdings" panose="05000000000000000000" pitchFamily="2" charset="2"/>
              <a:buChar char="ü"/>
            </a:pPr>
            <a:r>
              <a:rPr lang="en-HK" b="1" i="0" dirty="0">
                <a:effectLst/>
                <a:latin typeface="Söhne"/>
              </a:rPr>
              <a:t>Optimize Learning Schedules: </a:t>
            </a:r>
            <a:r>
              <a:rPr lang="en-GB" b="0" i="0" dirty="0">
                <a:solidFill>
                  <a:srgbClr val="374151"/>
                </a:solidFill>
                <a:effectLst/>
                <a:latin typeface="Söhne"/>
              </a:rPr>
              <a:t>Efficiently plan studies with Spaced Repetition, Task, and Time Schedulers.</a:t>
            </a:r>
          </a:p>
        </p:txBody>
      </p:sp>
      <p:pic>
        <p:nvPicPr>
          <p:cNvPr id="16" name="Picture 15">
            <a:extLst>
              <a:ext uri="{FF2B5EF4-FFF2-40B4-BE49-F238E27FC236}">
                <a16:creationId xmlns:a16="http://schemas.microsoft.com/office/drawing/2014/main" id="{90773084-9AB6-2FE1-C4FA-2B40337352C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07115" y="3832753"/>
            <a:ext cx="3367840" cy="3367840"/>
          </a:xfrm>
          <a:prstGeom prst="rect">
            <a:avLst/>
          </a:prstGeom>
        </p:spPr>
      </p:pic>
    </p:spTree>
    <p:extLst>
      <p:ext uri="{BB962C8B-B14F-4D97-AF65-F5344CB8AC3E}">
        <p14:creationId xmlns:p14="http://schemas.microsoft.com/office/powerpoint/2010/main" val="242437091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845</TotalTime>
  <Words>2125</Words>
  <Application>Microsoft Office PowerPoint</Application>
  <PresentationFormat>Widescreen</PresentationFormat>
  <Paragraphs>336</Paragraphs>
  <Slides>39</Slides>
  <Notes>0</Notes>
  <HiddenSlides>5</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39</vt:i4>
      </vt:variant>
    </vt:vector>
  </HeadingPairs>
  <TitlesOfParts>
    <vt:vector size="48" baseType="lpstr">
      <vt:lpstr>Arial</vt:lpstr>
      <vt:lpstr>Calibri</vt:lpstr>
      <vt:lpstr>Calibri Light</vt:lpstr>
      <vt:lpstr>Open Sans</vt:lpstr>
      <vt:lpstr>Pacifico</vt:lpstr>
      <vt:lpstr>Proxima Nova</vt:lpstr>
      <vt:lpstr>Söhne</vt:lpstr>
      <vt:lpstr>Wingdings</vt:lpstr>
      <vt:lpstr>Office Theme</vt:lpstr>
      <vt:lpstr>PowerPoint Presentation</vt:lpstr>
      <vt:lpstr>PowerPoint Presentation</vt:lpstr>
      <vt:lpstr>Outline</vt:lpstr>
      <vt:lpstr>Introduction to Learn Sync</vt:lpstr>
      <vt:lpstr>Introduction to Learn Sync</vt:lpstr>
      <vt:lpstr>Motivation Behind LearnSync</vt:lpstr>
      <vt:lpstr>Objectives of LearnSync</vt:lpstr>
      <vt:lpstr>Objectives of LearnSync</vt:lpstr>
      <vt:lpstr>Scope of LearnSync</vt:lpstr>
      <vt:lpstr>Literature Survey</vt:lpstr>
      <vt:lpstr>Project Planning for LearnSync – Agile Methodology</vt:lpstr>
      <vt:lpstr>Gantt Chart for LearnSync</vt:lpstr>
      <vt:lpstr>Roles &amp; Responsibilities of Team Members</vt:lpstr>
      <vt:lpstr>Study of Current Systems their Major Problems &amp; Weaknesses and Requirements of New System</vt:lpstr>
      <vt:lpstr>Features of LearnSync : Activities + Easy Integration with Native Tools</vt:lpstr>
      <vt:lpstr>Components of LearnSync (Overview of Modules / Pages)</vt:lpstr>
      <vt:lpstr>System Design for Web Based App : Tools Used</vt:lpstr>
      <vt:lpstr>No-SQL Database : MongoDB Design For LearnSync</vt:lpstr>
      <vt:lpstr>User Flow Diagram for LearnSync Basic</vt:lpstr>
      <vt:lpstr>Introduction to Learn Sync</vt:lpstr>
      <vt:lpstr>PowerPoint Presentation</vt:lpstr>
      <vt:lpstr>PowerPoint Presentation</vt:lpstr>
      <vt:lpstr>PowerPoint Presentation</vt:lpstr>
      <vt:lpstr>Implementation </vt:lpstr>
      <vt:lpstr>Implementation </vt:lpstr>
      <vt:lpstr>Implementation </vt:lpstr>
      <vt:lpstr>Implementation </vt:lpstr>
      <vt:lpstr>Implementation </vt:lpstr>
      <vt:lpstr>Implementation </vt:lpstr>
      <vt:lpstr>Implementation </vt:lpstr>
      <vt:lpstr>Implementation </vt:lpstr>
      <vt:lpstr>Implementation </vt:lpstr>
      <vt:lpstr>Testing Plan</vt:lpstr>
      <vt:lpstr>Test Result and Analysis</vt:lpstr>
      <vt:lpstr>Test Result and Analysis</vt:lpstr>
      <vt:lpstr>Conclusion</vt:lpstr>
      <vt:lpstr>Future Scope </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dc:creator>
  <cp:lastModifiedBy>KISHA SONGARA</cp:lastModifiedBy>
  <cp:revision>50</cp:revision>
  <dcterms:created xsi:type="dcterms:W3CDTF">2023-12-05T07:58:57Z</dcterms:created>
  <dcterms:modified xsi:type="dcterms:W3CDTF">2024-03-02T05:07:17Z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efa4170-0d19-0005-0004-bc88714345d2_Enabled">
    <vt:lpwstr>true</vt:lpwstr>
  </property>
  <property fmtid="{D5CDD505-2E9C-101B-9397-08002B2CF9AE}" pid="3" name="MSIP_Label_defa4170-0d19-0005-0004-bc88714345d2_SetDate">
    <vt:lpwstr>2024-01-10T05:57:01Z</vt:lpwstr>
  </property>
  <property fmtid="{D5CDD505-2E9C-101B-9397-08002B2CF9AE}" pid="4" name="MSIP_Label_defa4170-0d19-0005-0004-bc88714345d2_Method">
    <vt:lpwstr>Standard</vt:lpwstr>
  </property>
  <property fmtid="{D5CDD505-2E9C-101B-9397-08002B2CF9AE}" pid="5" name="MSIP_Label_defa4170-0d19-0005-0004-bc88714345d2_Name">
    <vt:lpwstr>defa4170-0d19-0005-0004-bc88714345d2</vt:lpwstr>
  </property>
  <property fmtid="{D5CDD505-2E9C-101B-9397-08002B2CF9AE}" pid="6" name="MSIP_Label_defa4170-0d19-0005-0004-bc88714345d2_SiteId">
    <vt:lpwstr>bdeac77a-6f2d-4eed-8d0b-c87a56de673f</vt:lpwstr>
  </property>
  <property fmtid="{D5CDD505-2E9C-101B-9397-08002B2CF9AE}" pid="7" name="MSIP_Label_defa4170-0d19-0005-0004-bc88714345d2_ActionId">
    <vt:lpwstr>2a20089b-7995-43de-aaf1-a4eb65220026</vt:lpwstr>
  </property>
  <property fmtid="{D5CDD505-2E9C-101B-9397-08002B2CF9AE}" pid="8" name="MSIP_Label_defa4170-0d19-0005-0004-bc88714345d2_ContentBits">
    <vt:lpwstr>0</vt:lpwstr>
  </property>
</Properties>
</file>